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inyon Script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PinyonScript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d0d6bc1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d0d6bc1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지형 선택시 [ 타일 생성] , [ 타일 제거 ] 두 개 중 하나 선택.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3d0d6bc168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3d0d6bc168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맵 부분 드래그 시 맵 이동. OR 맵 다른 부분 터치 하면 그 쪽으로 타일 이동.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3d0d6bc168_0_1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3d0d6bc168_0_1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타일 생성 불가 지역에 배치시 붉은색으로 물들며 생성 불가 메세지 출력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d0d6bc168_0_1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d0d6bc168_0_1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뒤로가기 버튼 OR 오른쪽 단축키 창 선택시 설치 종료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3d0d6bc168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Google Shape;2107;g3d0d6bc168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뒤로가기 버튼 OR 설치 불가능한 부분 두 번 터치 시 설치 종료.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3d0d6bc168_0_2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3d0d6bc168_0_2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제거할 타일 쪽으로 드래그.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3d0d6bc168_0_2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3d0d6bc168_0_2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제거할 타일 쪽으로 드래그.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3d0d6bc168_0_2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3d0d6bc168_0_2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뒤로가기 OR 타일 없는 부분 두 번 터치시 [ 지형 제거 ] 종료.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0d6bc16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0d6bc16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맵 부분 드래그 시 맵 이동. OR 맵 다른 부분 터치 하면 그 쪽으로 타일 이동.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[ 확인 ] 선택시 선택한 크기의  반투명한 타일 등장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d0d6bc168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d0d6bc168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맵 부분 드래그 시 맵 이동. OR 맵 다른 부분 터치 하면 그 쪽으로 타일 이동.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d0d6bc168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d0d6bc168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배치할 부분에 UI 놓고 터치시 초록색으로 변경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d0d6bc168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d0d6bc168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배치할 부분에 UI 놓고 터치시 초록색으로 변경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d0d6bc168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d0d6bc168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초록칸으로 변경된 부분 다시 터치 시 배치 완료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d0d6bc168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d0d6bc168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설치할 위치에 배치 후 터치 시 설치 완료.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이후 다시 같은 상태의 반투명 상태 [ 타일 UI ] 출력.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d0d6bc168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d0d6bc168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맵 부분 드래그 시 맵 이동. OR 맵 다른 부분 터치 하면 그 쪽으로 타일 이동.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d0d6bc168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d0d6bc168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맵 부분 드래그 시 맵 이동. OR 맵 다른 부분 터치 하면 그 쪽으로 타일 이동.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3.png"/><Relationship Id="rId22" Type="http://schemas.openxmlformats.org/officeDocument/2006/relationships/image" Target="../media/image18.png"/><Relationship Id="rId10" Type="http://schemas.openxmlformats.org/officeDocument/2006/relationships/image" Target="../media/image7.png"/><Relationship Id="rId21" Type="http://schemas.openxmlformats.org/officeDocument/2006/relationships/image" Target="../media/image20.png"/><Relationship Id="rId13" Type="http://schemas.openxmlformats.org/officeDocument/2006/relationships/image" Target="../media/image1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5.png"/><Relationship Id="rId14" Type="http://schemas.openxmlformats.org/officeDocument/2006/relationships/image" Target="../media/image11.png"/><Relationship Id="rId17" Type="http://schemas.openxmlformats.org/officeDocument/2006/relationships/image" Target="../media/image17.png"/><Relationship Id="rId16" Type="http://schemas.openxmlformats.org/officeDocument/2006/relationships/image" Target="../media/image10.png"/><Relationship Id="rId5" Type="http://schemas.openxmlformats.org/officeDocument/2006/relationships/image" Target="../media/image5.png"/><Relationship Id="rId19" Type="http://schemas.openxmlformats.org/officeDocument/2006/relationships/image" Target="../media/image8.png"/><Relationship Id="rId6" Type="http://schemas.openxmlformats.org/officeDocument/2006/relationships/image" Target="../media/image1.png"/><Relationship Id="rId18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55" name="Google Shape;55;p1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60" name="Google Shape;60;p1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61" name="Google Shape;6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" name="Google Shape;63;p1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64" name="Google Shape;64;p1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7" name="Google Shape;67;p1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68" name="Google Shape;68;p1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69" name="Google Shape;69;p1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0" name="Google Shape;70;p1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1" name="Google Shape;71;p13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" name="Google Shape;7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3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80" name="Google Shape;80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87;p13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88" name="Google Shape;88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3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3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25" name="Google Shape;125;p13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26" name="Google Shape;126;p13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27" name="Google Shape;127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" name="Google Shape;13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4" name="Google Shape;134;p13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35" name="Google Shape;135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Google Shape;141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2" name="Google Shape;142;p13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43" name="Google Shape;143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" name="Google Shape;150;p13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51" name="Google Shape;151;p1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Google Shape;157;p1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8" name="Google Shape;15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3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72" name="Google Shape;172;p1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73" name="Google Shape;173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75" name="Google Shape;175;p13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76" name="Google Shape;176;p13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77" name="Google Shape;177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8" name="Google Shape;178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9" name="Google Shape;179;p13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80" name="Google Shape;180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1" name="Google Shape;181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82" name="Google Shape;182;p13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83" name="Google Shape;183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4" name="Google Shape;184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85" name="Google Shape;185;p13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86" name="Google Shape;186;p1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7" name="Google Shape;187;p1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88" name="Google Shape;188;p13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89" name="Google Shape;189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13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92" name="Google Shape;192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13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95" name="Google Shape;195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13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98" name="Google Shape;198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13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01" name="Google Shape;201;p13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3"/>
          <p:cNvSpPr/>
          <p:nvPr/>
        </p:nvSpPr>
        <p:spPr>
          <a:xfrm>
            <a:off x="8018975" y="4360275"/>
            <a:ext cx="5994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2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1592" name="Google Shape;1592;p22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593" name="Google Shape;1593;p2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594" name="Google Shape;1594;p2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595" name="Google Shape;1595;p2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596" name="Google Shape;1596;p22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597" name="Google Shape;1597;p22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598" name="Google Shape;159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0" name="Google Shape;1600;p22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601" name="Google Shape;1601;p2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602" name="Google Shape;1602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3" name="Google Shape;1603;p22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04" name="Google Shape;1604;p2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605" name="Google Shape;1605;p22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06" name="Google Shape;1606;p22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607" name="Google Shape;1607;p22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608" name="Google Shape;1608;p22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09" name="Google Shape;1609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10" name="Google Shape;161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1" name="Google Shape;1611;p22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2" name="Google Shape;161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6" name="Google Shape;1616;p22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617" name="Google Shape;1617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9" name="Google Shape;1619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0" name="Google Shape;1620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1" name="Google Shape;1621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2" name="Google Shape;1622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Google Shape;1623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4" name="Google Shape;1624;p22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625" name="Google Shape;1625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8" name="Google Shape;1628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9" name="Google Shape;1629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0" name="Google Shape;1630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1" name="Google Shape;1631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2" name="Google Shape;1632;p22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633" name="Google Shape;1633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5" name="Google Shape;1635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6" name="Google Shape;1636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7" name="Google Shape;1637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8" name="Google Shape;1638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9" name="Google Shape;1639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0" name="Google Shape;1640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1" name="Google Shape;1641;p22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642" name="Google Shape;1642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Google Shape;1643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4" name="Google Shape;1644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5" name="Google Shape;1645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6" name="Google Shape;1646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7" name="Google Shape;1647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8" name="Google Shape;1648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9" name="Google Shape;1649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662" name="Google Shape;1662;p22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663" name="Google Shape;1663;p22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664" name="Google Shape;1664;p2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5" name="Google Shape;1665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6" name="Google Shape;1666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7" name="Google Shape;1667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8" name="Google Shape;1668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9" name="Google Shape;1669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0" name="Google Shape;1670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71" name="Google Shape;1671;p22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672" name="Google Shape;1672;p2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3" name="Google Shape;1673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4" name="Google Shape;1674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5" name="Google Shape;1675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6" name="Google Shape;1676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7" name="Google Shape;1677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8" name="Google Shape;1678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79" name="Google Shape;1679;p22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680" name="Google Shape;1680;p2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1" name="Google Shape;1681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2" name="Google Shape;1682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3" name="Google Shape;1683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4" name="Google Shape;1684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5" name="Google Shape;1685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6" name="Google Shape;1686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87" name="Google Shape;1687;p22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688" name="Google Shape;1688;p2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89" name="Google Shape;1689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0" name="Google Shape;1690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1" name="Google Shape;1691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2" name="Google Shape;1692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3" name="Google Shape;1693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4" name="Google Shape;1694;p2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695" name="Google Shape;1695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2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8" name="Google Shape;1708;p22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709" name="Google Shape;1709;p22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710" name="Google Shape;171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1" name="Google Shape;1711;p22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712" name="Google Shape;1712;p22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713" name="Google Shape;1713;p22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714" name="Google Shape;1714;p2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15" name="Google Shape;1715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16" name="Google Shape;1716;p22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717" name="Google Shape;1717;p2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18" name="Google Shape;1718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19" name="Google Shape;1719;p22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720" name="Google Shape;1720;p2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21" name="Google Shape;1721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722" name="Google Shape;1722;p22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723" name="Google Shape;1723;p22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724" name="Google Shape;1724;p22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725" name="Google Shape;1725;p22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726" name="Google Shape;1726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2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8" name="Google Shape;1728;p22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729" name="Google Shape;1729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0" name="Google Shape;1730;p2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1" name="Google Shape;1731;p22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732" name="Google Shape;1732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2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4" name="Google Shape;1734;p22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735" name="Google Shape;1735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6" name="Google Shape;1736;p2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7" name="Google Shape;1737;p22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738" name="Google Shape;1738;p22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1" name="Google Shape;1741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22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2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22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9" name="Google Shape;1749;p22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176614" y="3985351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22"/>
          <p:cNvSpPr/>
          <p:nvPr/>
        </p:nvSpPr>
        <p:spPr>
          <a:xfrm>
            <a:off x="1079265" y="3854425"/>
            <a:ext cx="5559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1" name="Google Shape;1751;p22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1752" name="Google Shape;1752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3" name="Google Shape;1753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4" name="Google Shape;1754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5" name="Google Shape;1755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6" name="Google Shape;1756;p22"/>
          <p:cNvSpPr/>
          <p:nvPr/>
        </p:nvSpPr>
        <p:spPr>
          <a:xfrm>
            <a:off x="1176625" y="3985350"/>
            <a:ext cx="324000" cy="324000"/>
          </a:xfrm>
          <a:prstGeom prst="rect">
            <a:avLst/>
          </a:prstGeom>
          <a:gradFill>
            <a:gsLst>
              <a:gs pos="0">
                <a:srgbClr val="00FF00"/>
              </a:gs>
              <a:gs pos="50000">
                <a:srgbClr val="FFFFFF">
                  <a:alpha val="0"/>
                </a:srgbClr>
              </a:gs>
              <a:gs pos="100000">
                <a:srgbClr val="00FF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22"/>
          <p:cNvSpPr txBox="1"/>
          <p:nvPr/>
        </p:nvSpPr>
        <p:spPr>
          <a:xfrm>
            <a:off x="1638025" y="3635738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드래그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758" name="Google Shape;1758;p22"/>
          <p:cNvSpPr/>
          <p:nvPr/>
        </p:nvSpPr>
        <p:spPr>
          <a:xfrm rot="5400000">
            <a:off x="1878625" y="3951036"/>
            <a:ext cx="333600" cy="39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3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1764" name="Google Shape;1764;p23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765" name="Google Shape;1765;p2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766" name="Google Shape;1766;p2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767" name="Google Shape;1767;p2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768" name="Google Shape;1768;p23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769" name="Google Shape;1769;p23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770" name="Google Shape;177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1" name="Google Shape;1771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2" name="Google Shape;1772;p23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773" name="Google Shape;1773;p2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774" name="Google Shape;1774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5" name="Google Shape;1775;p23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776" name="Google Shape;1776;p2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777" name="Google Shape;1777;p23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778" name="Google Shape;1778;p23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779" name="Google Shape;1779;p23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780" name="Google Shape;1780;p23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781" name="Google Shape;1781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2" name="Google Shape;178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3" name="Google Shape;1783;p23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4" name="Google Shape;178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8" name="Google Shape;1788;p23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789" name="Google Shape;1789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0" name="Google Shape;1790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1" name="Google Shape;179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2" name="Google Shape;1792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3" name="Google Shape;1793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4" name="Google Shape;1794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5" name="Google Shape;1795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6" name="Google Shape;1796;p23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797" name="Google Shape;1797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8" name="Google Shape;1798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9" name="Google Shape;1799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0" name="Google Shape;1800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1" name="Google Shape;180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2" name="Google Shape;1802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3" name="Google Shape;1803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4" name="Google Shape;1804;p23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805" name="Google Shape;1805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6" name="Google Shape;1806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8" name="Google Shape;1808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0" name="Google Shape;1810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1" name="Google Shape;1811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2" name="Google Shape;1812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3" name="Google Shape;1813;p23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814" name="Google Shape;1814;p2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6" name="Google Shape;1816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7" name="Google Shape;1817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8" name="Google Shape;1818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9" name="Google Shape;1819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0" name="Google Shape;1820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1" name="Google Shape;1821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834" name="Google Shape;1834;p23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835" name="Google Shape;1835;p23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836" name="Google Shape;1836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7" name="Google Shape;1837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8" name="Google Shape;1838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9" name="Google Shape;1839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0" name="Google Shape;1840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1" name="Google Shape;1841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2" name="Google Shape;1842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43" name="Google Shape;1843;p23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844" name="Google Shape;1844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5" name="Google Shape;1845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6" name="Google Shape;1846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7" name="Google Shape;1847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8" name="Google Shape;1848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9" name="Google Shape;1849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0" name="Google Shape;1850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1" name="Google Shape;1851;p23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852" name="Google Shape;1852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3" name="Google Shape;1853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4" name="Google Shape;1854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5" name="Google Shape;1855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6" name="Google Shape;1856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7" name="Google Shape;1857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8" name="Google Shape;1858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9" name="Google Shape;1859;p23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860" name="Google Shape;1860;p2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1" name="Google Shape;1861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2" name="Google Shape;1862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3" name="Google Shape;1863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4" name="Google Shape;1864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5" name="Google Shape;1865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6" name="Google Shape;1866;p2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867" name="Google Shape;1867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23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0" name="Google Shape;1880;p23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881" name="Google Shape;1881;p23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882" name="Google Shape;188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3" name="Google Shape;1883;p23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884" name="Google Shape;1884;p23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885" name="Google Shape;1885;p23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886" name="Google Shape;1886;p2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87" name="Google Shape;1887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888" name="Google Shape;1888;p23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889" name="Google Shape;1889;p2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90" name="Google Shape;1890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891" name="Google Shape;1891;p23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892" name="Google Shape;1892;p2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93" name="Google Shape;1893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894" name="Google Shape;1894;p23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895" name="Google Shape;1895;p23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896" name="Google Shape;1896;p23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897" name="Google Shape;1897;p23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898" name="Google Shape;1898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9" name="Google Shape;1899;p2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0" name="Google Shape;1900;p23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901" name="Google Shape;1901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2" name="Google Shape;1902;p2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3" name="Google Shape;1903;p23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904" name="Google Shape;1904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5" name="Google Shape;1905;p2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6" name="Google Shape;1906;p23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907" name="Google Shape;1907;p2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8" name="Google Shape;1908;p2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9" name="Google Shape;1909;p23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910" name="Google Shape;1910;p23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13" name="Google Shape;1913;p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23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2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23"/>
          <p:cNvSpPr/>
          <p:nvPr/>
        </p:nvSpPr>
        <p:spPr>
          <a:xfrm>
            <a:off x="1231550" y="3996475"/>
            <a:ext cx="1279200" cy="3240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FF">
                  <a:alpha val="0"/>
                </a:srgbClr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0" name="Google Shape;1920;p2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23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2" name="Google Shape;1922;p23"/>
          <p:cNvGrpSpPr/>
          <p:nvPr/>
        </p:nvGrpSpPr>
        <p:grpSpPr>
          <a:xfrm>
            <a:off x="1216764" y="3985351"/>
            <a:ext cx="1293888" cy="324000"/>
            <a:chOff x="5162864" y="3982989"/>
            <a:chExt cx="1293888" cy="324000"/>
          </a:xfrm>
        </p:grpSpPr>
        <p:pic>
          <p:nvPicPr>
            <p:cNvPr id="1923" name="Google Shape;1923;p23"/>
            <p:cNvPicPr preferRelativeResize="0"/>
            <p:nvPr/>
          </p:nvPicPr>
          <p:blipFill>
            <a:blip r:embed="rId12">
              <a:alphaModFix amt="54000"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4" name="Google Shape;1924;p23"/>
            <p:cNvPicPr preferRelativeResize="0"/>
            <p:nvPr/>
          </p:nvPicPr>
          <p:blipFill>
            <a:blip r:embed="rId12">
              <a:alphaModFix amt="54000"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Google Shape;1925;p23"/>
            <p:cNvPicPr preferRelativeResize="0"/>
            <p:nvPr/>
          </p:nvPicPr>
          <p:blipFill>
            <a:blip r:embed="rId12">
              <a:alphaModFix amt="54000"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Google Shape;1926;p23"/>
            <p:cNvPicPr preferRelativeResize="0"/>
            <p:nvPr/>
          </p:nvPicPr>
          <p:blipFill>
            <a:blip r:embed="rId12">
              <a:alphaModFix amt="54000"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7" name="Google Shape;1927;p23"/>
          <p:cNvSpPr/>
          <p:nvPr/>
        </p:nvSpPr>
        <p:spPr>
          <a:xfrm>
            <a:off x="2635775" y="2464588"/>
            <a:ext cx="31914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8" name="Google Shape;1928;p23"/>
          <p:cNvCxnSpPr>
            <a:stCxn id="1927" idx="6"/>
            <a:endCxn id="1929" idx="1"/>
          </p:cNvCxnSpPr>
          <p:nvPr/>
        </p:nvCxnSpPr>
        <p:spPr>
          <a:xfrm>
            <a:off x="5827175" y="2755138"/>
            <a:ext cx="86700" cy="390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9" name="Google Shape;1929;p23"/>
          <p:cNvSpPr txBox="1"/>
          <p:nvPr/>
        </p:nvSpPr>
        <p:spPr>
          <a:xfrm>
            <a:off x="5913900" y="2996975"/>
            <a:ext cx="20184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설치 불가 메세지 출력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1930" name="Google Shape;1930;p23"/>
          <p:cNvSpPr txBox="1"/>
          <p:nvPr/>
        </p:nvSpPr>
        <p:spPr>
          <a:xfrm>
            <a:off x="2866200" y="2622913"/>
            <a:ext cx="2680500" cy="270900"/>
          </a:xfrm>
          <a:prstGeom prst="rect">
            <a:avLst/>
          </a:prstGeom>
          <a:gradFill>
            <a:gsLst>
              <a:gs pos="0">
                <a:srgbClr val="000000"/>
              </a:gs>
              <a:gs pos="23000">
                <a:srgbClr val="434343"/>
              </a:gs>
              <a:gs pos="50000">
                <a:srgbClr val="000000"/>
              </a:gs>
              <a:gs pos="75000">
                <a:srgbClr val="4343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EFEFEF"/>
                </a:solidFill>
                <a:latin typeface="Gungsuh"/>
                <a:ea typeface="Gungsuh"/>
                <a:cs typeface="Gungsuh"/>
                <a:sym typeface="Gungsuh"/>
              </a:rPr>
              <a:t>해당 지역에 배치가 불가능합니다</a:t>
            </a:r>
            <a:endParaRPr b="1" sz="1200">
              <a:solidFill>
                <a:srgbClr val="EFEFE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grpSp>
        <p:nvGrpSpPr>
          <p:cNvPr id="1931" name="Google Shape;1931;p23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1932" name="Google Shape;1932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3" name="Google Shape;1933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4" name="Google Shape;1934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5" name="Google Shape;1935;p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6" name="Google Shape;1936;p23"/>
          <p:cNvSpPr/>
          <p:nvPr/>
        </p:nvSpPr>
        <p:spPr>
          <a:xfrm>
            <a:off x="1145013" y="3867913"/>
            <a:ext cx="15024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23"/>
          <p:cNvSpPr txBox="1"/>
          <p:nvPr/>
        </p:nvSpPr>
        <p:spPr>
          <a:xfrm>
            <a:off x="1334650" y="3205150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938" name="Google Shape;1938;p23"/>
          <p:cNvSpPr/>
          <p:nvPr/>
        </p:nvSpPr>
        <p:spPr>
          <a:xfrm rot="10800000">
            <a:off x="1464100" y="3553625"/>
            <a:ext cx="555900" cy="39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4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1944" name="Google Shape;1944;p24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945" name="Google Shape;1945;p2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946" name="Google Shape;1946;p2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947" name="Google Shape;1947;p2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948" name="Google Shape;1948;p2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949" name="Google Shape;1949;p2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950" name="Google Shape;195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1" name="Google Shape;195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2" name="Google Shape;1952;p2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953" name="Google Shape;1953;p2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954" name="Google Shape;1954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5" name="Google Shape;1955;p2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956" name="Google Shape;1956;p2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957" name="Google Shape;1957;p2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958" name="Google Shape;1958;p2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959" name="Google Shape;1959;p2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960" name="Google Shape;1960;p24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961" name="Google Shape;1961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2" name="Google Shape;196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3" name="Google Shape;1963;p2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4" name="Google Shape;196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8" name="Google Shape;1968;p24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969" name="Google Shape;1969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0" name="Google Shape;1970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1" name="Google Shape;1971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2" name="Google Shape;1972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3" name="Google Shape;1973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4" name="Google Shape;1974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5" name="Google Shape;1975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6" name="Google Shape;1976;p24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977" name="Google Shape;1977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8" name="Google Shape;1978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9" name="Google Shape;197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0" name="Google Shape;1980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1" name="Google Shape;1981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2" name="Google Shape;1982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3" name="Google Shape;1983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4" name="Google Shape;1984;p24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985" name="Google Shape;1985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6" name="Google Shape;1986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8" name="Google Shape;1988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9" name="Google Shape;198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0" name="Google Shape;1990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1" name="Google Shape;1991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2" name="Google Shape;1992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3" name="Google Shape;1993;p24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994" name="Google Shape;1994;p2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5" name="Google Shape;1995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6" name="Google Shape;1996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7" name="Google Shape;1997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8" name="Google Shape;1998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9" name="Google Shape;1999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0" name="Google Shape;2000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1" name="Google Shape;2001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014" name="Google Shape;2014;p24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015" name="Google Shape;2015;p24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016" name="Google Shape;2016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7" name="Google Shape;2017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8" name="Google Shape;2018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9" name="Google Shape;2019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0" name="Google Shape;2020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1" name="Google Shape;2021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2" name="Google Shape;2022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23" name="Google Shape;2023;p24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024" name="Google Shape;2024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5" name="Google Shape;2025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6" name="Google Shape;2026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7" name="Google Shape;2027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8" name="Google Shape;2028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9" name="Google Shape;2029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0" name="Google Shape;2030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31" name="Google Shape;2031;p24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032" name="Google Shape;2032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3" name="Google Shape;2033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4" name="Google Shape;2034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5" name="Google Shape;2035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6" name="Google Shape;2036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7" name="Google Shape;2037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8" name="Google Shape;2038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39" name="Google Shape;2039;p24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040" name="Google Shape;2040;p2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1" name="Google Shape;2041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2" name="Google Shape;2042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3" name="Google Shape;2043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4" name="Google Shape;2044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5" name="Google Shape;2045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6" name="Google Shape;2046;p2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47" name="Google Shape;204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2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0" name="Google Shape;2060;p24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061" name="Google Shape;2061;p2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062" name="Google Shape;206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3" name="Google Shape;2063;p2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064" name="Google Shape;2064;p24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065" name="Google Shape;2065;p24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066" name="Google Shape;2066;p2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067" name="Google Shape;2067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068" name="Google Shape;2068;p24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069" name="Google Shape;2069;p2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070" name="Google Shape;2070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071" name="Google Shape;2071;p24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072" name="Google Shape;2072;p2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073" name="Google Shape;2073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074" name="Google Shape;2074;p24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075" name="Google Shape;2075;p2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076" name="Google Shape;2076;p2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077" name="Google Shape;2077;p24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078" name="Google Shape;2078;p2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9" name="Google Shape;2079;p2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0" name="Google Shape;2080;p24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081" name="Google Shape;2081;p2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2" name="Google Shape;2082;p2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3" name="Google Shape;2083;p24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084" name="Google Shape;2084;p2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5" name="Google Shape;2085;p2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6" name="Google Shape;2086;p24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087" name="Google Shape;2087;p2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8" name="Google Shape;2088;p2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9" name="Google Shape;2089;p24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090" name="Google Shape;2090;p24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93" name="Google Shape;2093;p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24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2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24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2101" name="Google Shape;2101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2" name="Google Shape;2102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2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25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 제거</a:t>
            </a:r>
            <a:endParaRPr sz="1800"/>
          </a:p>
        </p:txBody>
      </p:sp>
      <p:grpSp>
        <p:nvGrpSpPr>
          <p:cNvPr id="2110" name="Google Shape;2110;p25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111" name="Google Shape;2111;p2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12" name="Google Shape;2112;p2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13" name="Google Shape;2113;p2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14" name="Google Shape;2114;p2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115" name="Google Shape;2115;p2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116" name="Google Shape;21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7" name="Google Shape;211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8" name="Google Shape;2118;p2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119" name="Google Shape;2119;p2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120" name="Google Shape;2120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1" name="Google Shape;2121;p2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22" name="Google Shape;2122;p2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123" name="Google Shape;2123;p2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24" name="Google Shape;2124;p2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125" name="Google Shape;2125;p2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126" name="Google Shape;2126;p25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127" name="Google Shape;2127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8" name="Google Shape;212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9" name="Google Shape;2129;p2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0" name="Google Shape;213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p25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135" name="Google Shape;2135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6" name="Google Shape;2136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Google Shape;2137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Google Shape;2138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9" name="Google Shape;2139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0" name="Google Shape;2140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1" name="Google Shape;2141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2" name="Google Shape;2142;p25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143" name="Google Shape;2143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4" name="Google Shape;2144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5" name="Google Shape;2145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7" name="Google Shape;2147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8" name="Google Shape;2148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9" name="Google Shape;2149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0" name="Google Shape;2150;p25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2151" name="Google Shape;2151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2" name="Google Shape;2152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3" name="Google Shape;2153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4" name="Google Shape;2154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5" name="Google Shape;2155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6" name="Google Shape;2156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7" name="Google Shape;2157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8" name="Google Shape;2158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9" name="Google Shape;2159;p25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160" name="Google Shape;2160;p2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1" name="Google Shape;2161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2" name="Google Shape;2162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3" name="Google Shape;2163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4" name="Google Shape;2164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5" name="Google Shape;2165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6" name="Google Shape;2166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7" name="Google Shape;2167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180" name="Google Shape;2180;p25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181" name="Google Shape;2181;p25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182" name="Google Shape;2182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3" name="Google Shape;2183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4" name="Google Shape;2184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5" name="Google Shape;2185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6" name="Google Shape;2186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7" name="Google Shape;2187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8" name="Google Shape;2188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89" name="Google Shape;2189;p25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190" name="Google Shape;2190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1" name="Google Shape;2191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2" name="Google Shape;2192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3" name="Google Shape;2193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4" name="Google Shape;2194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5" name="Google Shape;2195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6" name="Google Shape;2196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97" name="Google Shape;2197;p25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198" name="Google Shape;2198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9" name="Google Shape;2199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0" name="Google Shape;2200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1" name="Google Shape;2201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2" name="Google Shape;2202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3" name="Google Shape;2203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4" name="Google Shape;2204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05" name="Google Shape;2205;p25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206" name="Google Shape;2206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7" name="Google Shape;2207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8" name="Google Shape;2208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9" name="Google Shape;2209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0" name="Google Shape;2210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1" name="Google Shape;2211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2" name="Google Shape;2212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213" name="Google Shape;221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2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25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227" name="Google Shape;2227;p2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228" name="Google Shape;222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9" name="Google Shape;2229;p2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230" name="Google Shape;2230;p25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231" name="Google Shape;2231;p25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232" name="Google Shape;2232;p2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233" name="Google Shape;2233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234" name="Google Shape;2234;p25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235" name="Google Shape;2235;p2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236" name="Google Shape;2236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237" name="Google Shape;2237;p25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238" name="Google Shape;2238;p2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239" name="Google Shape;2239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240" name="Google Shape;2240;p25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241" name="Google Shape;2241;p2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242" name="Google Shape;2242;p2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243" name="Google Shape;2243;p25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244" name="Google Shape;2244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5" name="Google Shape;2245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6" name="Google Shape;2246;p25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247" name="Google Shape;2247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8" name="Google Shape;2248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9" name="Google Shape;2249;p25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250" name="Google Shape;2250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1" name="Google Shape;2251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2" name="Google Shape;2252;p25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253" name="Google Shape;2253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4" name="Google Shape;2254;p2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5" name="Google Shape;2255;p25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256" name="Google Shape;2256;p25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59" name="Google Shape;2259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25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6" name="Google Shape;2266;p25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2267" name="Google Shape;2267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8" name="Google Shape;2268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9" name="Google Shape;2269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0" name="Google Shape;2270;p2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1" name="Google Shape;2271;p25"/>
          <p:cNvSpPr/>
          <p:nvPr/>
        </p:nvSpPr>
        <p:spPr>
          <a:xfrm>
            <a:off x="7493225" y="45199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25"/>
          <p:cNvSpPr/>
          <p:nvPr/>
        </p:nvSpPr>
        <p:spPr>
          <a:xfrm>
            <a:off x="4032700" y="2813225"/>
            <a:ext cx="324000" cy="3240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FF">
                  <a:alpha val="0"/>
                </a:srgbClr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25"/>
          <p:cNvSpPr/>
          <p:nvPr/>
        </p:nvSpPr>
        <p:spPr>
          <a:xfrm>
            <a:off x="3859900" y="2678288"/>
            <a:ext cx="6696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4" name="Google Shape;2274;p25"/>
          <p:cNvCxnSpPr>
            <a:stCxn id="2273" idx="6"/>
          </p:cNvCxnSpPr>
          <p:nvPr/>
        </p:nvCxnSpPr>
        <p:spPr>
          <a:xfrm>
            <a:off x="4529500" y="2964638"/>
            <a:ext cx="432900" cy="25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5" name="Google Shape;2275;p25"/>
          <p:cNvSpPr txBox="1"/>
          <p:nvPr/>
        </p:nvSpPr>
        <p:spPr>
          <a:xfrm>
            <a:off x="4980200" y="3054363"/>
            <a:ext cx="21072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붉은색 반투명 상자 생성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6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 제거</a:t>
            </a:r>
            <a:endParaRPr sz="1800"/>
          </a:p>
        </p:txBody>
      </p:sp>
      <p:grpSp>
        <p:nvGrpSpPr>
          <p:cNvPr id="2281" name="Google Shape;2281;p26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282" name="Google Shape;2282;p2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283" name="Google Shape;2283;p2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284" name="Google Shape;2284;p2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285" name="Google Shape;2285;p2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286" name="Google Shape;2286;p2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287" name="Google Shape;228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8" name="Google Shape;228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9" name="Google Shape;2289;p2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290" name="Google Shape;2290;p2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291" name="Google Shape;2291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2" name="Google Shape;2292;p2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93" name="Google Shape;2293;p2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294" name="Google Shape;2294;p2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95" name="Google Shape;2295;p2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296" name="Google Shape;2296;p2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97" name="Google Shape;2297;p26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298" name="Google Shape;2298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9" name="Google Shape;229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0" name="Google Shape;2300;p2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1" name="Google Shape;230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p26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306" name="Google Shape;2306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7" name="Google Shape;2307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2" name="Google Shape;2312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3" name="Google Shape;2313;p26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314" name="Google Shape;2314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5" name="Google Shape;2315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6" name="Google Shape;2316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7" name="Google Shape;2317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8" name="Google Shape;2318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9" name="Google Shape;2319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0" name="Google Shape;2320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1" name="Google Shape;2321;p26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2322" name="Google Shape;2322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3" name="Google Shape;2323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4" name="Google Shape;2324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5" name="Google Shape;2325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6" name="Google Shape;2326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7" name="Google Shape;2327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8" name="Google Shape;2328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9" name="Google Shape;2329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0" name="Google Shape;2330;p26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331" name="Google Shape;2331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2" name="Google Shape;2332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3" name="Google Shape;2333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4" name="Google Shape;2334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5" name="Google Shape;2335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6" name="Google Shape;2336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7" name="Google Shape;2337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8" name="Google Shape;2338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Google Shape;2347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351" name="Google Shape;2351;p26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352" name="Google Shape;2352;p26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353" name="Google Shape;2353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4" name="Google Shape;2354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5" name="Google Shape;2355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6" name="Google Shape;2356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7" name="Google Shape;2357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8" name="Google Shape;2358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9" name="Google Shape;2359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60" name="Google Shape;2360;p26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361" name="Google Shape;2361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2" name="Google Shape;2362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3" name="Google Shape;2363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4" name="Google Shape;2364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5" name="Google Shape;2365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6" name="Google Shape;2366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7" name="Google Shape;2367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68" name="Google Shape;2368;p26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369" name="Google Shape;2369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0" name="Google Shape;2370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1" name="Google Shape;2371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2" name="Google Shape;2372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3" name="Google Shape;2373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4" name="Google Shape;2374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5" name="Google Shape;2375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76" name="Google Shape;2376;p26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377" name="Google Shape;2377;p2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8" name="Google Shape;2378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9" name="Google Shape;2379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0" name="Google Shape;2380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1" name="Google Shape;2381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2" name="Google Shape;2382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3" name="Google Shape;2383;p2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84" name="Google Shape;238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5" name="Google Shape;238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6" name="Google Shape;238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5" name="Google Shape;2395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2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7" name="Google Shape;2397;p26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398" name="Google Shape;2398;p2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399" name="Google Shape;239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0" name="Google Shape;2400;p2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401" name="Google Shape;2401;p26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402" name="Google Shape;2402;p26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403" name="Google Shape;2403;p2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404" name="Google Shape;2404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405" name="Google Shape;2405;p26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406" name="Google Shape;2406;p2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407" name="Google Shape;2407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408" name="Google Shape;2408;p26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409" name="Google Shape;2409;p2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410" name="Google Shape;2410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411" name="Google Shape;2411;p26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412" name="Google Shape;2412;p2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413" name="Google Shape;2413;p2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414" name="Google Shape;2414;p26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415" name="Google Shape;2415;p2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6" name="Google Shape;2416;p2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7" name="Google Shape;2417;p26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418" name="Google Shape;2418;p2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9" name="Google Shape;2419;p2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0" name="Google Shape;2420;p26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421" name="Google Shape;2421;p2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2" name="Google Shape;2422;p2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3" name="Google Shape;2423;p26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424" name="Google Shape;2424;p2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5" name="Google Shape;2425;p2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6" name="Google Shape;2426;p26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427" name="Google Shape;2427;p26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6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6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0" name="Google Shape;2430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1" name="Google Shape;2431;p26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3" name="Google Shape;2433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4" name="Google Shape;2434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5" name="Google Shape;2435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7" name="Google Shape;2437;p26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2438" name="Google Shape;2438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9" name="Google Shape;2439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0" name="Google Shape;2440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1" name="Google Shape;2441;p2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2" name="Google Shape;2442;p26"/>
          <p:cNvSpPr/>
          <p:nvPr/>
        </p:nvSpPr>
        <p:spPr>
          <a:xfrm>
            <a:off x="7493225" y="45199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26"/>
          <p:cNvSpPr/>
          <p:nvPr/>
        </p:nvSpPr>
        <p:spPr>
          <a:xfrm>
            <a:off x="1770150" y="3982988"/>
            <a:ext cx="324000" cy="3240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FF">
                  <a:alpha val="0"/>
                </a:srgbClr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26"/>
          <p:cNvSpPr/>
          <p:nvPr/>
        </p:nvSpPr>
        <p:spPr>
          <a:xfrm>
            <a:off x="2164150" y="3961300"/>
            <a:ext cx="936300" cy="38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5" name="Google Shape;2445;p26"/>
          <p:cNvCxnSpPr>
            <a:stCxn id="2444" idx="6"/>
            <a:endCxn id="2446" idx="2"/>
          </p:cNvCxnSpPr>
          <p:nvPr/>
        </p:nvCxnSpPr>
        <p:spPr>
          <a:xfrm flipH="1" rot="10800000">
            <a:off x="3100450" y="3652300"/>
            <a:ext cx="359700" cy="49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6" name="Google Shape;2446;p26"/>
          <p:cNvSpPr txBox="1"/>
          <p:nvPr/>
        </p:nvSpPr>
        <p:spPr>
          <a:xfrm>
            <a:off x="2612425" y="3354275"/>
            <a:ext cx="16953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제거할 범위 드래그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2447" name="Google Shape;2447;p26"/>
          <p:cNvSpPr/>
          <p:nvPr/>
        </p:nvSpPr>
        <p:spPr>
          <a:xfrm>
            <a:off x="2200425" y="4076300"/>
            <a:ext cx="770100" cy="1374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26"/>
          <p:cNvSpPr/>
          <p:nvPr/>
        </p:nvSpPr>
        <p:spPr>
          <a:xfrm>
            <a:off x="1632450" y="3909936"/>
            <a:ext cx="599400" cy="47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9" name="Google Shape;2449;p26"/>
          <p:cNvCxnSpPr>
            <a:stCxn id="2448" idx="0"/>
            <a:endCxn id="2450" idx="2"/>
          </p:cNvCxnSpPr>
          <p:nvPr/>
        </p:nvCxnSpPr>
        <p:spPr>
          <a:xfrm rot="10800000">
            <a:off x="1540050" y="3592836"/>
            <a:ext cx="392100" cy="3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0" name="Google Shape;2450;p26"/>
          <p:cNvSpPr txBox="1"/>
          <p:nvPr/>
        </p:nvSpPr>
        <p:spPr>
          <a:xfrm>
            <a:off x="755075" y="3294875"/>
            <a:ext cx="15702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제거할 타일 선택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27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 제거</a:t>
            </a:r>
            <a:endParaRPr sz="1800"/>
          </a:p>
        </p:txBody>
      </p:sp>
      <p:grpSp>
        <p:nvGrpSpPr>
          <p:cNvPr id="2456" name="Google Shape;2456;p27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457" name="Google Shape;2457;p2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458" name="Google Shape;2458;p2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459" name="Google Shape;2459;p2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460" name="Google Shape;2460;p2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461" name="Google Shape;2461;p2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462" name="Google Shape;246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3" name="Google Shape;2463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4" name="Google Shape;2464;p2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465" name="Google Shape;2465;p2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466" name="Google Shape;2466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7" name="Google Shape;2467;p2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68" name="Google Shape;2468;p2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469" name="Google Shape;2469;p2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70" name="Google Shape;2470;p2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471" name="Google Shape;2471;p2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472" name="Google Shape;2472;p27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473" name="Google Shape;2473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4" name="Google Shape;247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5" name="Google Shape;2475;p2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6" name="Google Shape;247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0" name="Google Shape;2480;p27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481" name="Google Shape;2481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2" name="Google Shape;2482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3" name="Google Shape;2483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4" name="Google Shape;2484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5" name="Google Shape;2485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6" name="Google Shape;2486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7" name="Google Shape;2487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8" name="Google Shape;2488;p27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489" name="Google Shape;2489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0" name="Google Shape;2490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1" name="Google Shape;2491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2" name="Google Shape;2492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3" name="Google Shape;2493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4" name="Google Shape;2494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5" name="Google Shape;2495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6" name="Google Shape;2496;p27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2497" name="Google Shape;2497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8" name="Google Shape;2498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9" name="Google Shape;2499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0" name="Google Shape;2500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1" name="Google Shape;2501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2" name="Google Shape;2502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3" name="Google Shape;2503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4" name="Google Shape;2504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5" name="Google Shape;2505;p27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506" name="Google Shape;2506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7" name="Google Shape;2507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8" name="Google Shape;2508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9" name="Google Shape;2509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0" name="Google Shape;2510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1" name="Google Shape;2511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2" name="Google Shape;2512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3" name="Google Shape;2513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4" name="Google Shape;2514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8" name="Google Shape;2518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0" name="Google Shape;2520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Google Shape;2522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526" name="Google Shape;2526;p27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527" name="Google Shape;2527;p27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528" name="Google Shape;2528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9" name="Google Shape;2529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0" name="Google Shape;2530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1" name="Google Shape;2531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2" name="Google Shape;2532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3" name="Google Shape;2533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4" name="Google Shape;2534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35" name="Google Shape;2535;p27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536" name="Google Shape;2536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7" name="Google Shape;2537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8" name="Google Shape;2538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9" name="Google Shape;2539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0" name="Google Shape;2540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1" name="Google Shape;2541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2" name="Google Shape;2542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43" name="Google Shape;2543;p27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544" name="Google Shape;2544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5" name="Google Shape;2545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6" name="Google Shape;2546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7" name="Google Shape;2547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8" name="Google Shape;2548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9" name="Google Shape;2549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0" name="Google Shape;2550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51" name="Google Shape;2551;p27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552" name="Google Shape;2552;p2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3" name="Google Shape;2553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4" name="Google Shape;2554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5" name="Google Shape;2555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6" name="Google Shape;2556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7" name="Google Shape;2557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8" name="Google Shape;2558;p2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559" name="Google Shape;255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3" name="Google Shape;2563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2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2" name="Google Shape;2572;p27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573" name="Google Shape;2573;p2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574" name="Google Shape;2574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5" name="Google Shape;2575;p2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576" name="Google Shape;2576;p27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577" name="Google Shape;2577;p27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578" name="Google Shape;2578;p2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579" name="Google Shape;2579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580" name="Google Shape;2580;p27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581" name="Google Shape;2581;p2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582" name="Google Shape;2582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583" name="Google Shape;2583;p27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584" name="Google Shape;2584;p2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585" name="Google Shape;2585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586" name="Google Shape;2586;p27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587" name="Google Shape;2587;p2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588" name="Google Shape;2588;p2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589" name="Google Shape;2589;p27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590" name="Google Shape;2590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1" name="Google Shape;2591;p2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2" name="Google Shape;2592;p27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593" name="Google Shape;2593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4" name="Google Shape;2594;p2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5" name="Google Shape;2595;p27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596" name="Google Shape;2596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7" name="Google Shape;2597;p2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8" name="Google Shape;2598;p27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599" name="Google Shape;2599;p2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0" name="Google Shape;2600;p2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1" name="Google Shape;2601;p27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602" name="Google Shape;2602;p27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05" name="Google Shape;2605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27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2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2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2" name="Google Shape;2612;p27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2613" name="Google Shape;2613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2614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5" name="Google Shape;2615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6" name="Google Shape;2616;p2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7" name="Google Shape;2617;p27"/>
          <p:cNvSpPr/>
          <p:nvPr/>
        </p:nvSpPr>
        <p:spPr>
          <a:xfrm>
            <a:off x="7493225" y="45199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27"/>
          <p:cNvSpPr/>
          <p:nvPr/>
        </p:nvSpPr>
        <p:spPr>
          <a:xfrm>
            <a:off x="1770150" y="3982988"/>
            <a:ext cx="324000" cy="3240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FF">
                  <a:alpha val="0"/>
                </a:srgbClr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27"/>
          <p:cNvSpPr/>
          <p:nvPr/>
        </p:nvSpPr>
        <p:spPr>
          <a:xfrm>
            <a:off x="1597350" y="3858625"/>
            <a:ext cx="16614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0" name="Google Shape;2620;p27"/>
          <p:cNvCxnSpPr>
            <a:stCxn id="2619" idx="0"/>
            <a:endCxn id="2621" idx="1"/>
          </p:cNvCxnSpPr>
          <p:nvPr/>
        </p:nvCxnSpPr>
        <p:spPr>
          <a:xfrm flipH="1" rot="10800000">
            <a:off x="2428050" y="3417025"/>
            <a:ext cx="264600" cy="44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1" name="Google Shape;2621;p27"/>
          <p:cNvSpPr txBox="1"/>
          <p:nvPr/>
        </p:nvSpPr>
        <p:spPr>
          <a:xfrm>
            <a:off x="2692650" y="3182099"/>
            <a:ext cx="2107200" cy="47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드래그한 범위 선택 후 한번 더 터치 시 타일 제거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2622" name="Google Shape;2622;p27"/>
          <p:cNvSpPr/>
          <p:nvPr/>
        </p:nvSpPr>
        <p:spPr>
          <a:xfrm>
            <a:off x="1770150" y="3982988"/>
            <a:ext cx="324000" cy="3240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FF">
                  <a:alpha val="0"/>
                </a:srgbClr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27"/>
          <p:cNvSpPr/>
          <p:nvPr/>
        </p:nvSpPr>
        <p:spPr>
          <a:xfrm>
            <a:off x="2094150" y="3982988"/>
            <a:ext cx="324000" cy="3240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FF">
                  <a:alpha val="0"/>
                </a:srgbClr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27"/>
          <p:cNvSpPr/>
          <p:nvPr/>
        </p:nvSpPr>
        <p:spPr>
          <a:xfrm>
            <a:off x="2388300" y="3982988"/>
            <a:ext cx="324000" cy="3240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FF">
                  <a:alpha val="0"/>
                </a:srgbClr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27"/>
          <p:cNvSpPr/>
          <p:nvPr/>
        </p:nvSpPr>
        <p:spPr>
          <a:xfrm>
            <a:off x="2714213" y="3982988"/>
            <a:ext cx="324000" cy="3240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FF">
                  <a:alpha val="0"/>
                </a:srgbClr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28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 제거</a:t>
            </a:r>
            <a:endParaRPr sz="1800"/>
          </a:p>
        </p:txBody>
      </p:sp>
      <p:grpSp>
        <p:nvGrpSpPr>
          <p:cNvPr id="2631" name="Google Shape;2631;p28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632" name="Google Shape;2632;p2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633" name="Google Shape;2633;p2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634" name="Google Shape;2634;p2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635" name="Google Shape;2635;p2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636" name="Google Shape;2636;p2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637" name="Google Shape;263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8" name="Google Shape;263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9" name="Google Shape;2639;p2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640" name="Google Shape;2640;p2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641" name="Google Shape;2641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2" name="Google Shape;2642;p2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43" name="Google Shape;2643;p2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644" name="Google Shape;2644;p2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45" name="Google Shape;2645;p2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646" name="Google Shape;2646;p2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647" name="Google Shape;2647;p28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648" name="Google Shape;2648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9" name="Google Shape;2649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0" name="Google Shape;2650;p2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1" name="Google Shape;2651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5" name="Google Shape;2655;p28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656" name="Google Shape;2656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7" name="Google Shape;2657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8" name="Google Shape;2658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9" name="Google Shape;2659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0" name="Google Shape;266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1" name="Google Shape;2661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2" name="Google Shape;2662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3" name="Google Shape;2663;p28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664" name="Google Shape;2664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5" name="Google Shape;2665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6" name="Google Shape;2666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7" name="Google Shape;2667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8" name="Google Shape;2668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9" name="Google Shape;2669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0" name="Google Shape;267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1" name="Google Shape;2671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620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86051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08426" y="398298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5" name="Google Shape;2675;p28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676" name="Google Shape;2676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2677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2678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2679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268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2681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2682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3" name="Google Shape;2683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8" name="Google Shape;2688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Google Shape;2689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1" name="Google Shape;2691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2" name="Google Shape;2692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3" name="Google Shape;2693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4" name="Google Shape;2694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696" name="Google Shape;2696;p28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697" name="Google Shape;2697;p28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698" name="Google Shape;2698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9" name="Google Shape;2699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0" name="Google Shape;2700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1" name="Google Shape;2701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2702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3" name="Google Shape;2703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4" name="Google Shape;2704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05" name="Google Shape;2705;p28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706" name="Google Shape;2706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7" name="Google Shape;2707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8" name="Google Shape;2708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9" name="Google Shape;2709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0" name="Google Shape;2710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1" name="Google Shape;2711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2" name="Google Shape;2712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13" name="Google Shape;2713;p28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2714" name="Google Shape;2714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5" name="Google Shape;2715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6" name="Google Shape;2716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7" name="Google Shape;2717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8" name="Google Shape;2718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9" name="Google Shape;2719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0" name="Google Shape;2720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1" name="Google Shape;2721;p28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2722" name="Google Shape;2722;p2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3" name="Google Shape;2723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4" name="Google Shape;2724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5" name="Google Shape;2725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6" name="Google Shape;2726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7" name="Google Shape;2727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8" name="Google Shape;2728;p2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729" name="Google Shape;2729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Google Shape;2736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Google Shape;2737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Google Shape;2739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0" name="Google Shape;2740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Google Shape;2741;p2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2" name="Google Shape;2742;p28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2743" name="Google Shape;2743;p2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744" name="Google Shape;2744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5" name="Google Shape;2745;p2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2746" name="Google Shape;2746;p28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2747" name="Google Shape;2747;p28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2748" name="Google Shape;2748;p2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749" name="Google Shape;2749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750" name="Google Shape;2750;p28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2751" name="Google Shape;2751;p2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752" name="Google Shape;2752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753" name="Google Shape;2753;p28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2754" name="Google Shape;2754;p2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755" name="Google Shape;2755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2756" name="Google Shape;2756;p28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2757" name="Google Shape;2757;p2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2758" name="Google Shape;2758;p2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2759" name="Google Shape;2759;p28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2760" name="Google Shape;2760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1" name="Google Shape;2761;p2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2" name="Google Shape;2762;p28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2763" name="Google Shape;2763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4" name="Google Shape;2764;p2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5" name="Google Shape;2765;p28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2766" name="Google Shape;2766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7" name="Google Shape;2767;p2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8" name="Google Shape;2768;p28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2769" name="Google Shape;2769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0" name="Google Shape;2770;p2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1" name="Google Shape;2771;p28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2772" name="Google Shape;2772;p28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8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8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5" name="Google Shape;2775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28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2" name="Google Shape;2782;p28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2783" name="Google Shape;2783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4" name="Google Shape;2784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5" name="Google Shape;2785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6" name="Google Shape;2786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7" name="Google Shape;2787;p28"/>
          <p:cNvSpPr/>
          <p:nvPr/>
        </p:nvSpPr>
        <p:spPr>
          <a:xfrm>
            <a:off x="7493225" y="45199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8"/>
          <p:cNvSpPr/>
          <p:nvPr/>
        </p:nvSpPr>
        <p:spPr>
          <a:xfrm>
            <a:off x="1614850" y="3858638"/>
            <a:ext cx="16614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9" name="Google Shape;2789;p28"/>
          <p:cNvCxnSpPr>
            <a:stCxn id="2788" idx="0"/>
            <a:endCxn id="2790" idx="2"/>
          </p:cNvCxnSpPr>
          <p:nvPr/>
        </p:nvCxnSpPr>
        <p:spPr>
          <a:xfrm rot="10800000">
            <a:off x="2224450" y="3261638"/>
            <a:ext cx="221100" cy="59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0" name="Google Shape;2790;p28"/>
          <p:cNvSpPr txBox="1"/>
          <p:nvPr/>
        </p:nvSpPr>
        <p:spPr>
          <a:xfrm>
            <a:off x="1170863" y="2791662"/>
            <a:ext cx="2107200" cy="47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드래그한 범위 선택 후 한번 더 터치 시 타일 제거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2791" name="Google Shape;2791;p28"/>
          <p:cNvSpPr/>
          <p:nvPr/>
        </p:nvSpPr>
        <p:spPr>
          <a:xfrm>
            <a:off x="4032700" y="2813225"/>
            <a:ext cx="324000" cy="32400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FFFF">
                  <a:alpha val="0"/>
                </a:srgbClr>
              </a:gs>
              <a:gs pos="100000">
                <a:srgbClr val="FF0000"/>
              </a:gs>
            </a:gsLst>
            <a:lin ang="5400012" scaled="0"/>
          </a:gra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28"/>
          <p:cNvSpPr/>
          <p:nvPr/>
        </p:nvSpPr>
        <p:spPr>
          <a:xfrm>
            <a:off x="3859925" y="2678275"/>
            <a:ext cx="6696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3" name="Google Shape;2793;p28"/>
          <p:cNvCxnSpPr>
            <a:stCxn id="2792" idx="6"/>
            <a:endCxn id="2794" idx="1"/>
          </p:cNvCxnSpPr>
          <p:nvPr/>
        </p:nvCxnSpPr>
        <p:spPr>
          <a:xfrm>
            <a:off x="4529525" y="2964625"/>
            <a:ext cx="450600" cy="23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4" name="Google Shape;2794;p28"/>
          <p:cNvSpPr txBox="1"/>
          <p:nvPr/>
        </p:nvSpPr>
        <p:spPr>
          <a:xfrm>
            <a:off x="4980200" y="3054363"/>
            <a:ext cx="21072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다시 반투명 붉은 상자 생성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217" name="Google Shape;217;p14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218" name="Google Shape;218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19" name="Google Shape;219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20" name="Google Shape;220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221" name="Google Shape;221;p14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222" name="Google Shape;222;p14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223" name="Google Shape;22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14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226" name="Google Shape;226;p1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227" name="Google Shape;227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14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29" name="Google Shape;229;p1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30" name="Google Shape;230;p14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1" name="Google Shape;231;p14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232" name="Google Shape;232;p14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233" name="Google Shape;233;p14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34" name="Google Shape;234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14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14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242" name="Google Shape;242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14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250" name="Google Shape;250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14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258" name="Google Shape;258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14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267" name="Google Shape;267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287" name="Google Shape;287;p14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288" name="Google Shape;288;p14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89" name="Google Shape;289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3" name="Google Shape;293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6" name="Google Shape;296;p14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297" name="Google Shape;297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4" name="Google Shape;304;p14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305" name="Google Shape;305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" name="Google Shape;308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Google Shape;310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2" name="Google Shape;312;p14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313" name="Google Shape;313;p14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1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20" name="Google Shape;32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4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14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334" name="Google Shape;334;p14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335" name="Google Shape;335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14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337" name="Google Shape;337;p14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338" name="Google Shape;338;p14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339" name="Google Shape;339;p1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40" name="Google Shape;340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41" name="Google Shape;341;p14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342" name="Google Shape;342;p1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43" name="Google Shape;343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44" name="Google Shape;344;p14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345" name="Google Shape;345;p1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46" name="Google Shape;346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347" name="Google Shape;347;p14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348" name="Google Shape;348;p14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349" name="Google Shape;349;p14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350" name="Google Shape;350;p14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351" name="Google Shape;351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1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14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354" name="Google Shape;354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1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p14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357" name="Google Shape;357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1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14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360" name="Google Shape;360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" name="Google Shape;362;p14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363" name="Google Shape;363;p14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6" name="Google Shape;366;p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4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4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14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3647426" y="2926876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4"/>
          <p:cNvSpPr/>
          <p:nvPr/>
        </p:nvSpPr>
        <p:spPr>
          <a:xfrm>
            <a:off x="3471924" y="2788525"/>
            <a:ext cx="6696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14"/>
          <p:cNvCxnSpPr>
            <a:stCxn id="375" idx="6"/>
            <a:endCxn id="377" idx="1"/>
          </p:cNvCxnSpPr>
          <p:nvPr/>
        </p:nvCxnSpPr>
        <p:spPr>
          <a:xfrm>
            <a:off x="4141524" y="3079075"/>
            <a:ext cx="6990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14"/>
          <p:cNvSpPr txBox="1"/>
          <p:nvPr/>
        </p:nvSpPr>
        <p:spPr>
          <a:xfrm>
            <a:off x="4840475" y="2940200"/>
            <a:ext cx="15702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반투명한 타일 UI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383" name="Google Shape;383;p15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384" name="Google Shape;384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85" name="Google Shape;385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86" name="Google Shape;386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87" name="Google Shape;387;p15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388" name="Google Shape;388;p15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389" name="Google Shape;3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" name="Google Shape;391;p15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392" name="Google Shape;392;p1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393" name="Google Shape;393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15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95" name="Google Shape;395;p1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96" name="Google Shape;396;p15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97" name="Google Shape;397;p15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398" name="Google Shape;398;p15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399" name="Google Shape;399;p15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00" name="Google Shape;400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" name="Google Shape;40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2" name="Google Shape;402;p15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15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408" name="Google Shape;408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15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416" name="Google Shape;416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p15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424" name="Google Shape;424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1" name="Google Shape;431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15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433" name="Google Shape;433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1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0" name="Google Shape;440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453" name="Google Shape;453;p15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454" name="Google Shape;454;p15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55" name="Google Shape;455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6" name="Google Shape;456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7" name="Google Shape;457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Google Shape;458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9" name="Google Shape;459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0" name="Google Shape;460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Google Shape;461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2" name="Google Shape;462;p15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463" name="Google Shape;463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5" name="Google Shape;465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" name="Google Shape;467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8" name="Google Shape;468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0" name="Google Shape;470;p15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471" name="Google Shape;471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4" name="Google Shape;474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5" name="Google Shape;475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6" name="Google Shape;476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7" name="Google Shape;477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8" name="Google Shape;478;p15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479" name="Google Shape;479;p1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Google Shape;481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Google Shape;482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" name="Google Shape;484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" name="Google Shape;485;p1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86" name="Google Shape;48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5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15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500" name="Google Shape;500;p15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501" name="Google Shape;501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15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503" name="Google Shape;503;p15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504" name="Google Shape;504;p15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505" name="Google Shape;505;p1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06" name="Google Shape;506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07" name="Google Shape;507;p15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508" name="Google Shape;508;p1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09" name="Google Shape;509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10" name="Google Shape;510;p15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511" name="Google Shape;511;p1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12" name="Google Shape;512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513" name="Google Shape;513;p15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514" name="Google Shape;514;p15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515" name="Google Shape;515;p15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516" name="Google Shape;516;p15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517" name="Google Shape;517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1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9" name="Google Shape;519;p15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520" name="Google Shape;520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1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15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523" name="Google Shape;523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1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" name="Google Shape;525;p15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526" name="Google Shape;526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1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" name="Google Shape;528;p15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529" name="Google Shape;529;p15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2" name="Google Shape;532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5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5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15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3647426" y="2926876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5"/>
          <p:cNvSpPr/>
          <p:nvPr/>
        </p:nvSpPr>
        <p:spPr>
          <a:xfrm>
            <a:off x="3471924" y="2788525"/>
            <a:ext cx="6696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15"/>
          <p:cNvCxnSpPr>
            <a:stCxn id="541" idx="6"/>
            <a:endCxn id="543" idx="1"/>
          </p:cNvCxnSpPr>
          <p:nvPr/>
        </p:nvCxnSpPr>
        <p:spPr>
          <a:xfrm>
            <a:off x="4141524" y="3079075"/>
            <a:ext cx="6990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15"/>
          <p:cNvSpPr txBox="1"/>
          <p:nvPr/>
        </p:nvSpPr>
        <p:spPr>
          <a:xfrm>
            <a:off x="4840475" y="2940200"/>
            <a:ext cx="15702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반투명한 타일 UI</a:t>
            </a:r>
            <a:endParaRPr sz="1200">
              <a:solidFill>
                <a:srgbClr val="EFEFEF"/>
              </a:solidFill>
            </a:endParaRPr>
          </a:p>
        </p:txBody>
      </p:sp>
      <p:pic>
        <p:nvPicPr>
          <p:cNvPr id="544" name="Google Shape;544;p15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770289" y="4304926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5"/>
          <p:cNvSpPr/>
          <p:nvPr/>
        </p:nvSpPr>
        <p:spPr>
          <a:xfrm rot="-2088517">
            <a:off x="2346890" y="3750838"/>
            <a:ext cx="1082621" cy="10128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5"/>
          <p:cNvSpPr/>
          <p:nvPr/>
        </p:nvSpPr>
        <p:spPr>
          <a:xfrm>
            <a:off x="1654353" y="4184238"/>
            <a:ext cx="5559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5"/>
          <p:cNvSpPr txBox="1"/>
          <p:nvPr/>
        </p:nvSpPr>
        <p:spPr>
          <a:xfrm>
            <a:off x="1585050" y="3354263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548" name="Google Shape;548;p15"/>
          <p:cNvSpPr/>
          <p:nvPr/>
        </p:nvSpPr>
        <p:spPr>
          <a:xfrm rot="10800000">
            <a:off x="1654350" y="3702738"/>
            <a:ext cx="555900" cy="39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15"/>
          <p:cNvCxnSpPr>
            <a:endCxn id="550" idx="1"/>
          </p:cNvCxnSpPr>
          <p:nvPr/>
        </p:nvCxnSpPr>
        <p:spPr>
          <a:xfrm>
            <a:off x="2210250" y="4447425"/>
            <a:ext cx="6990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15"/>
          <p:cNvSpPr txBox="1"/>
          <p:nvPr/>
        </p:nvSpPr>
        <p:spPr>
          <a:xfrm>
            <a:off x="2909250" y="4308675"/>
            <a:ext cx="15702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터치한 곳으로 이동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6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556" name="Google Shape;556;p16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557" name="Google Shape;557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58" name="Google Shape;558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59" name="Google Shape;559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560" name="Google Shape;560;p16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561" name="Google Shape;561;p16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562" name="Google Shape;56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4" name="Google Shape;564;p16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565" name="Google Shape;565;p1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566" name="Google Shape;566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16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68" name="Google Shape;568;p1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69" name="Google Shape;569;p16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70" name="Google Shape;570;p16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571" name="Google Shape;571;p16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572" name="Google Shape;572;p16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73" name="Google Shape;573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4" name="Google Shape;57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5" name="Google Shape;575;p16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16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581" name="Google Shape;581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" name="Google Shape;588;p16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589" name="Google Shape;589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16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597" name="Google Shape;597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4" name="Google Shape;604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16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606" name="Google Shape;606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3" name="Google Shape;613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626" name="Google Shape;626;p16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627" name="Google Shape;627;p16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28" name="Google Shape;628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9" name="Google Shape;629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0" name="Google Shape;630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1" name="Google Shape;631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" name="Google Shape;632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3" name="Google Shape;633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4" name="Google Shape;634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5" name="Google Shape;635;p16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636" name="Google Shape;636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7" name="Google Shape;637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8" name="Google Shape;638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9" name="Google Shape;639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0" name="Google Shape;640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" name="Google Shape;641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" name="Google Shape;642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3" name="Google Shape;643;p16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644" name="Google Shape;644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5" name="Google Shape;645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6" name="Google Shape;646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7" name="Google Shape;647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8" name="Google Shape;648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9" name="Google Shape;649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0" name="Google Shape;650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1" name="Google Shape;651;p16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652" name="Google Shape;652;p1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3" name="Google Shape;653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4" name="Google Shape;654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5" name="Google Shape;655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6" name="Google Shape;656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7" name="Google Shape;657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8" name="Google Shape;658;p1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59" name="Google Shape;65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6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16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673" name="Google Shape;673;p16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674" name="Google Shape;674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16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676" name="Google Shape;676;p16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677" name="Google Shape;677;p16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678" name="Google Shape;678;p1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79" name="Google Shape;679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80" name="Google Shape;680;p16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681" name="Google Shape;681;p1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82" name="Google Shape;682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83" name="Google Shape;683;p16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684" name="Google Shape;684;p1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85" name="Google Shape;685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686" name="Google Shape;686;p16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687" name="Google Shape;687;p16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688" name="Google Shape;688;p16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689" name="Google Shape;689;p16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690" name="Google Shape;690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1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2" name="Google Shape;692;p16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693" name="Google Shape;693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16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5" name="Google Shape;695;p16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696" name="Google Shape;696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1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16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699" name="Google Shape;699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16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1" name="Google Shape;701;p16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702" name="Google Shape;702;p16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5" name="Google Shape;705;p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6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6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16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770151" y="4312801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6"/>
          <p:cNvSpPr/>
          <p:nvPr/>
        </p:nvSpPr>
        <p:spPr>
          <a:xfrm>
            <a:off x="1638361" y="4184238"/>
            <a:ext cx="6696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5" name="Google Shape;715;p16"/>
          <p:cNvCxnSpPr>
            <a:stCxn id="714" idx="6"/>
            <a:endCxn id="716" idx="1"/>
          </p:cNvCxnSpPr>
          <p:nvPr/>
        </p:nvCxnSpPr>
        <p:spPr>
          <a:xfrm flipH="1" rot="10800000">
            <a:off x="2307961" y="4469988"/>
            <a:ext cx="154200" cy="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16"/>
          <p:cNvSpPr txBox="1"/>
          <p:nvPr/>
        </p:nvSpPr>
        <p:spPr>
          <a:xfrm>
            <a:off x="2462225" y="4218050"/>
            <a:ext cx="2195100" cy="50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UI 위치 후 다시 터치 시 반투명한 초록색으로 변형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717" name="Google Shape;717;p16"/>
          <p:cNvSpPr txBox="1"/>
          <p:nvPr/>
        </p:nvSpPr>
        <p:spPr>
          <a:xfrm>
            <a:off x="1830650" y="4636800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718" name="Google Shape;718;p16"/>
          <p:cNvSpPr/>
          <p:nvPr/>
        </p:nvSpPr>
        <p:spPr>
          <a:xfrm>
            <a:off x="1770150" y="4304925"/>
            <a:ext cx="324000" cy="324000"/>
          </a:xfrm>
          <a:prstGeom prst="rect">
            <a:avLst/>
          </a:prstGeom>
          <a:gradFill>
            <a:gsLst>
              <a:gs pos="0">
                <a:srgbClr val="00FF00"/>
              </a:gs>
              <a:gs pos="50000">
                <a:srgbClr val="FFFFFF">
                  <a:alpha val="0"/>
                </a:srgbClr>
              </a:gs>
              <a:gs pos="100000">
                <a:srgbClr val="00FF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6"/>
          <p:cNvSpPr/>
          <p:nvPr/>
        </p:nvSpPr>
        <p:spPr>
          <a:xfrm>
            <a:off x="1697100" y="4474800"/>
            <a:ext cx="470100" cy="322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7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725" name="Google Shape;725;p17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726" name="Google Shape;726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27" name="Google Shape;727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28" name="Google Shape;728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29" name="Google Shape;729;p17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730" name="Google Shape;730;p17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731" name="Google Shape;73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3" name="Google Shape;733;p17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734" name="Google Shape;734;p1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735" name="Google Shape;735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17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37" name="Google Shape;737;p1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38" name="Google Shape;738;p17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39" name="Google Shape;739;p17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740" name="Google Shape;740;p17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741" name="Google Shape;741;p17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742" name="Google Shape;742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3" name="Google Shape;74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4" name="Google Shape;744;p17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17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750" name="Google Shape;750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7" name="Google Shape;757;p17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758" name="Google Shape;758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5" name="Google Shape;765;p17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766" name="Google Shape;766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3" name="Google Shape;773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17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775" name="Google Shape;775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2" name="Google Shape;782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795" name="Google Shape;795;p17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796" name="Google Shape;796;p17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797" name="Google Shape;797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" name="Google Shape;79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9" name="Google Shape;79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0" name="Google Shape;80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1" name="Google Shape;80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2" name="Google Shape;802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3" name="Google Shape;803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4" name="Google Shape;804;p17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805" name="Google Shape;805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6" name="Google Shape;80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7" name="Google Shape;807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8" name="Google Shape;80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9" name="Google Shape;80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0" name="Google Shape;810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1" name="Google Shape;811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2" name="Google Shape;812;p17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813" name="Google Shape;813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4" name="Google Shape;814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5" name="Google Shape;815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6" name="Google Shape;81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7" name="Google Shape;817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8" name="Google Shape;818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9" name="Google Shape;819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0" name="Google Shape;820;p17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821" name="Google Shape;821;p1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2" name="Google Shape;822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3" name="Google Shape;823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" name="Google Shape;824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5" name="Google Shape;825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6" name="Google Shape;826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7" name="Google Shape;827;p1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28" name="Google Shape;82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7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1" name="Google Shape;841;p17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842" name="Google Shape;842;p17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843" name="Google Shape;843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" name="Google Shape;844;p17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845" name="Google Shape;845;p17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846" name="Google Shape;846;p17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847" name="Google Shape;847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48" name="Google Shape;848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849" name="Google Shape;849;p17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850" name="Google Shape;850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51" name="Google Shape;851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852" name="Google Shape;852;p17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853" name="Google Shape;853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54" name="Google Shape;854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855" name="Google Shape;855;p17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856" name="Google Shape;856;p17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857" name="Google Shape;857;p17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858" name="Google Shape;858;p17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859" name="Google Shape;859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1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1" name="Google Shape;861;p17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862" name="Google Shape;862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1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4" name="Google Shape;864;p17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865" name="Google Shape;865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1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7" name="Google Shape;867;p17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868" name="Google Shape;868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1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0" name="Google Shape;870;p17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871" name="Google Shape;871;p17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4" name="Google Shape;874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7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1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7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17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770151" y="4304926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7"/>
          <p:cNvSpPr/>
          <p:nvPr/>
        </p:nvSpPr>
        <p:spPr>
          <a:xfrm>
            <a:off x="1597349" y="4176375"/>
            <a:ext cx="6696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7"/>
          <p:cNvSpPr/>
          <p:nvPr/>
        </p:nvSpPr>
        <p:spPr>
          <a:xfrm>
            <a:off x="1770300" y="4312800"/>
            <a:ext cx="324000" cy="324000"/>
          </a:xfrm>
          <a:prstGeom prst="rect">
            <a:avLst/>
          </a:prstGeom>
          <a:gradFill>
            <a:gsLst>
              <a:gs pos="0">
                <a:srgbClr val="00FF00"/>
              </a:gs>
              <a:gs pos="50000">
                <a:srgbClr val="FFFFFF">
                  <a:alpha val="0"/>
                </a:srgbClr>
              </a:gs>
              <a:gs pos="100000">
                <a:srgbClr val="00FF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7"/>
          <p:cNvSpPr txBox="1"/>
          <p:nvPr/>
        </p:nvSpPr>
        <p:spPr>
          <a:xfrm>
            <a:off x="2155725" y="4598463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드래그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886" name="Google Shape;886;p17"/>
          <p:cNvSpPr/>
          <p:nvPr/>
        </p:nvSpPr>
        <p:spPr>
          <a:xfrm rot="5400000">
            <a:off x="2444625" y="4252811"/>
            <a:ext cx="333600" cy="39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8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892" name="Google Shape;892;p18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893" name="Google Shape;893;p1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894" name="Google Shape;894;p1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895" name="Google Shape;895;p1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896" name="Google Shape;896;p18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897" name="Google Shape;897;p18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898" name="Google Shape;8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0" name="Google Shape;900;p18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901" name="Google Shape;901;p1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902" name="Google Shape;90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" name="Google Shape;903;p18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04" name="Google Shape;904;p1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905" name="Google Shape;905;p18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06" name="Google Shape;906;p18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907" name="Google Shape;907;p18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908" name="Google Shape;908;p18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909" name="Google Shape;909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0" name="Google Shape;91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1" name="Google Shape;911;p18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8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917" name="Google Shape;917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4" name="Google Shape;924;p18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925" name="Google Shape;925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8" name="Google Shape;928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0" name="Google Shape;930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2" name="Google Shape;932;p18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933" name="Google Shape;933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8" name="Google Shape;938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0" name="Google Shape;940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18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942" name="Google Shape;942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9" name="Google Shape;949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962" name="Google Shape;962;p18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963" name="Google Shape;963;p18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964" name="Google Shape;964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5" name="Google Shape;965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6" name="Google Shape;966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7" name="Google Shape;967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8" name="Google Shape;968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9" name="Google Shape;969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0" name="Google Shape;970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1" name="Google Shape;971;p18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972" name="Google Shape;972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3" name="Google Shape;973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4" name="Google Shape;974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5" name="Google Shape;975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6" name="Google Shape;976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7" name="Google Shape;977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8" name="Google Shape;978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9" name="Google Shape;979;p18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980" name="Google Shape;980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1" name="Google Shape;981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2" name="Google Shape;982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3" name="Google Shape;983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4" name="Google Shape;984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5" name="Google Shape;985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6" name="Google Shape;986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7" name="Google Shape;987;p18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988" name="Google Shape;988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9" name="Google Shape;989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0" name="Google Shape;990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1" name="Google Shape;991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2" name="Google Shape;992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3" name="Google Shape;993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4" name="Google Shape;994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95" name="Google Shape;99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8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p18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009" name="Google Shape;1009;p18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010" name="Google Shape;1010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" name="Google Shape;1011;p18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012" name="Google Shape;1012;p18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013" name="Google Shape;1013;p18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014" name="Google Shape;1014;p1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015" name="Google Shape;1015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016" name="Google Shape;1016;p18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017" name="Google Shape;1017;p1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018" name="Google Shape;1018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019" name="Google Shape;1019;p18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020" name="Google Shape;1020;p1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021" name="Google Shape;1021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022" name="Google Shape;1022;p18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023" name="Google Shape;1023;p18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024" name="Google Shape;1024;p18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025" name="Google Shape;1025;p18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026" name="Google Shape;1026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1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8" name="Google Shape;1028;p18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029" name="Google Shape;1029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1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1" name="Google Shape;1031;p18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032" name="Google Shape;1032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1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4" name="Google Shape;1034;p18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035" name="Google Shape;1035;p1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6" name="Google Shape;1036;p1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7" name="Google Shape;1037;p18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038" name="Google Shape;1038;p18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1" name="Google Shape;1041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8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8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8"/>
          <p:cNvSpPr/>
          <p:nvPr/>
        </p:nvSpPr>
        <p:spPr>
          <a:xfrm>
            <a:off x="1426565" y="4176375"/>
            <a:ext cx="21957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18"/>
          <p:cNvGrpSpPr/>
          <p:nvPr/>
        </p:nvGrpSpPr>
        <p:grpSpPr>
          <a:xfrm>
            <a:off x="1770300" y="4311938"/>
            <a:ext cx="1296001" cy="325726"/>
            <a:chOff x="3099675" y="2813475"/>
            <a:chExt cx="1296001" cy="325726"/>
          </a:xfrm>
        </p:grpSpPr>
        <p:grpSp>
          <p:nvGrpSpPr>
            <p:cNvPr id="1051" name="Google Shape;1051;p18"/>
            <p:cNvGrpSpPr/>
            <p:nvPr/>
          </p:nvGrpSpPr>
          <p:grpSpPr>
            <a:xfrm>
              <a:off x="3099675" y="2813475"/>
              <a:ext cx="324001" cy="324001"/>
              <a:chOff x="3647425" y="2926875"/>
              <a:chExt cx="324001" cy="324001"/>
            </a:xfrm>
          </p:grpSpPr>
          <p:pic>
            <p:nvPicPr>
              <p:cNvPr id="1052" name="Google Shape;1052;p18"/>
              <p:cNvPicPr preferRelativeResize="0"/>
              <p:nvPr/>
            </p:nvPicPr>
            <p:blipFill>
              <a:blip r:embed="rId12">
                <a:alphaModFix amt="54000"/>
              </a:blip>
              <a:stretch>
                <a:fillRect/>
              </a:stretch>
            </p:blipFill>
            <p:spPr>
              <a:xfrm>
                <a:off x="3647426" y="29268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3" name="Google Shape;1053;p18"/>
              <p:cNvSpPr/>
              <p:nvPr/>
            </p:nvSpPr>
            <p:spPr>
              <a:xfrm>
                <a:off x="3647425" y="2926875"/>
                <a:ext cx="324000" cy="324000"/>
              </a:xfrm>
              <a:prstGeom prst="rect">
                <a:avLst/>
              </a:prstGeom>
              <a:gradFill>
                <a:gsLst>
                  <a:gs pos="0">
                    <a:srgbClr val="00FF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FF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18"/>
            <p:cNvGrpSpPr/>
            <p:nvPr/>
          </p:nvGrpSpPr>
          <p:grpSpPr>
            <a:xfrm>
              <a:off x="3423675" y="2813475"/>
              <a:ext cx="324001" cy="324001"/>
              <a:chOff x="3647425" y="2926875"/>
              <a:chExt cx="324001" cy="324001"/>
            </a:xfrm>
          </p:grpSpPr>
          <p:pic>
            <p:nvPicPr>
              <p:cNvPr id="1055" name="Google Shape;1055;p18"/>
              <p:cNvPicPr preferRelativeResize="0"/>
              <p:nvPr/>
            </p:nvPicPr>
            <p:blipFill>
              <a:blip r:embed="rId12">
                <a:alphaModFix amt="54000"/>
              </a:blip>
              <a:stretch>
                <a:fillRect/>
              </a:stretch>
            </p:blipFill>
            <p:spPr>
              <a:xfrm>
                <a:off x="3647426" y="29268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6" name="Google Shape;1056;p18"/>
              <p:cNvSpPr/>
              <p:nvPr/>
            </p:nvSpPr>
            <p:spPr>
              <a:xfrm>
                <a:off x="3647425" y="2926875"/>
                <a:ext cx="324000" cy="324000"/>
              </a:xfrm>
              <a:prstGeom prst="rect">
                <a:avLst/>
              </a:prstGeom>
              <a:gradFill>
                <a:gsLst>
                  <a:gs pos="0">
                    <a:srgbClr val="00FF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FF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7" name="Google Shape;1057;p18"/>
            <p:cNvGrpSpPr/>
            <p:nvPr/>
          </p:nvGrpSpPr>
          <p:grpSpPr>
            <a:xfrm>
              <a:off x="3747675" y="2813475"/>
              <a:ext cx="324001" cy="324001"/>
              <a:chOff x="3647425" y="2926875"/>
              <a:chExt cx="324001" cy="324001"/>
            </a:xfrm>
          </p:grpSpPr>
          <p:pic>
            <p:nvPicPr>
              <p:cNvPr id="1058" name="Google Shape;1058;p18"/>
              <p:cNvPicPr preferRelativeResize="0"/>
              <p:nvPr/>
            </p:nvPicPr>
            <p:blipFill>
              <a:blip r:embed="rId12">
                <a:alphaModFix amt="54000"/>
              </a:blip>
              <a:stretch>
                <a:fillRect/>
              </a:stretch>
            </p:blipFill>
            <p:spPr>
              <a:xfrm>
                <a:off x="3647426" y="29268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9" name="Google Shape;1059;p18"/>
              <p:cNvSpPr/>
              <p:nvPr/>
            </p:nvSpPr>
            <p:spPr>
              <a:xfrm>
                <a:off x="3647425" y="2926875"/>
                <a:ext cx="324000" cy="324000"/>
              </a:xfrm>
              <a:prstGeom prst="rect">
                <a:avLst/>
              </a:prstGeom>
              <a:gradFill>
                <a:gsLst>
                  <a:gs pos="0">
                    <a:srgbClr val="00FF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FF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0" name="Google Shape;1060;p18"/>
            <p:cNvGrpSpPr/>
            <p:nvPr/>
          </p:nvGrpSpPr>
          <p:grpSpPr>
            <a:xfrm>
              <a:off x="4071675" y="2815200"/>
              <a:ext cx="324001" cy="324001"/>
              <a:chOff x="3647425" y="2926875"/>
              <a:chExt cx="324001" cy="324001"/>
            </a:xfrm>
          </p:grpSpPr>
          <p:pic>
            <p:nvPicPr>
              <p:cNvPr id="1061" name="Google Shape;1061;p18"/>
              <p:cNvPicPr preferRelativeResize="0"/>
              <p:nvPr/>
            </p:nvPicPr>
            <p:blipFill>
              <a:blip r:embed="rId12">
                <a:alphaModFix amt="54000"/>
              </a:blip>
              <a:stretch>
                <a:fillRect/>
              </a:stretch>
            </p:blipFill>
            <p:spPr>
              <a:xfrm>
                <a:off x="3647426" y="29268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2" name="Google Shape;1062;p18"/>
              <p:cNvSpPr/>
              <p:nvPr/>
            </p:nvSpPr>
            <p:spPr>
              <a:xfrm>
                <a:off x="3647425" y="2926875"/>
                <a:ext cx="324000" cy="324000"/>
              </a:xfrm>
              <a:prstGeom prst="rect">
                <a:avLst/>
              </a:prstGeom>
              <a:gradFill>
                <a:gsLst>
                  <a:gs pos="0">
                    <a:srgbClr val="00FF00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00FF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3" name="Google Shape;1063;p18"/>
          <p:cNvSpPr txBox="1"/>
          <p:nvPr/>
        </p:nvSpPr>
        <p:spPr>
          <a:xfrm>
            <a:off x="2750750" y="4639925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064" name="Google Shape;1064;p18"/>
          <p:cNvSpPr/>
          <p:nvPr/>
        </p:nvSpPr>
        <p:spPr>
          <a:xfrm>
            <a:off x="2617200" y="4477925"/>
            <a:ext cx="470100" cy="322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9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1070" name="Google Shape;1070;p19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071" name="Google Shape;1071;p1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072" name="Google Shape;1072;p1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073" name="Google Shape;1073;p1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074" name="Google Shape;1074;p19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075" name="Google Shape;1075;p19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076" name="Google Shape;107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8" name="Google Shape;1078;p19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079" name="Google Shape;1079;p19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080" name="Google Shape;1080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1081;p19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082" name="Google Shape;1082;p19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083" name="Google Shape;1083;p19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084" name="Google Shape;1084;p19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085" name="Google Shape;1085;p19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086" name="Google Shape;1086;p19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087" name="Google Shape;1087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8" name="Google Shape;108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9" name="Google Shape;1089;p19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19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095" name="Google Shape;1095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2" name="Google Shape;1102;p19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103" name="Google Shape;1103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6" name="Google Shape;110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8" name="Google Shape;1108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Google Shape;110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0" name="Google Shape;1110;p19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111" name="Google Shape;1111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2" name="Google Shape;111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8" name="Google Shape;1118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9" name="Google Shape;1119;p19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120" name="Google Shape;1120;p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4" name="Google Shape;1124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5" name="Google Shape;1125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7" name="Google Shape;1127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140" name="Google Shape;1140;p19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141" name="Google Shape;1141;p19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142" name="Google Shape;1142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3" name="Google Shape;1143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4" name="Google Shape;1144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5" name="Google Shape;1145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6" name="Google Shape;1146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7" name="Google Shape;1147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8" name="Google Shape;1148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49" name="Google Shape;1149;p19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150" name="Google Shape;1150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1" name="Google Shape;1151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2" name="Google Shape;1152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3" name="Google Shape;1153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4" name="Google Shape;1154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5" name="Google Shape;1155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6" name="Google Shape;1156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57" name="Google Shape;1157;p19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158" name="Google Shape;1158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9" name="Google Shape;1159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0" name="Google Shape;1160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1" name="Google Shape;1161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2" name="Google Shape;1162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3" name="Google Shape;1163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4" name="Google Shape;1164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65" name="Google Shape;1165;p19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166" name="Google Shape;1166;p1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7" name="Google Shape;1167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8" name="Google Shape;1168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9" name="Google Shape;1169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0" name="Google Shape;1170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1" name="Google Shape;1171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2" name="Google Shape;1172;p1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73" name="Google Shape;117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9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6" name="Google Shape;1186;p19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187" name="Google Shape;1187;p19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188" name="Google Shape;1188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9" name="Google Shape;1189;p19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190" name="Google Shape;1190;p19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191" name="Google Shape;1191;p19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192" name="Google Shape;1192;p1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193" name="Google Shape;1193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194" name="Google Shape;1194;p19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195" name="Google Shape;1195;p1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196" name="Google Shape;1196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197" name="Google Shape;1197;p19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198" name="Google Shape;1198;p1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199" name="Google Shape;1199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200" name="Google Shape;1200;p19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201" name="Google Shape;1201;p19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202" name="Google Shape;1202;p19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203" name="Google Shape;1203;p19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204" name="Google Shape;1204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1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6" name="Google Shape;1206;p19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207" name="Google Shape;1207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p19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9" name="Google Shape;1209;p19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210" name="Google Shape;1210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1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2" name="Google Shape;1212;p19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213" name="Google Shape;1213;p1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5" name="Google Shape;1215;p19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216" name="Google Shape;1216;p19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9" name="Google Shape;1219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9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9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7" name="Google Shape;1227;p19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1228" name="Google Shape;1228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9" name="Google Shape;1229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0" name="Google Shape;1230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2" name="Google Shape;1232;p19"/>
          <p:cNvSpPr/>
          <p:nvPr/>
        </p:nvSpPr>
        <p:spPr>
          <a:xfrm>
            <a:off x="1654100" y="4176363"/>
            <a:ext cx="15024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9"/>
          <p:cNvSpPr txBox="1"/>
          <p:nvPr/>
        </p:nvSpPr>
        <p:spPr>
          <a:xfrm>
            <a:off x="1111125" y="3354275"/>
            <a:ext cx="15702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반투명 상태 해제</a:t>
            </a:r>
            <a:endParaRPr sz="1200">
              <a:solidFill>
                <a:srgbClr val="EFEFEF"/>
              </a:solidFill>
            </a:endParaRPr>
          </a:p>
        </p:txBody>
      </p:sp>
      <p:cxnSp>
        <p:nvCxnSpPr>
          <p:cNvPr id="1234" name="Google Shape;1234;p19"/>
          <p:cNvCxnSpPr>
            <a:stCxn id="1233" idx="2"/>
            <a:endCxn id="1232" idx="0"/>
          </p:cNvCxnSpPr>
          <p:nvPr/>
        </p:nvCxnSpPr>
        <p:spPr>
          <a:xfrm>
            <a:off x="1896225" y="3652175"/>
            <a:ext cx="509100" cy="52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35" name="Google Shape;1235;p19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4142014" y="2917076"/>
            <a:ext cx="324000" cy="324000"/>
          </a:xfrm>
          <a:prstGeom prst="rect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6" name="Google Shape;1236;p19"/>
          <p:cNvSpPr/>
          <p:nvPr/>
        </p:nvSpPr>
        <p:spPr>
          <a:xfrm>
            <a:off x="3956486" y="2788525"/>
            <a:ext cx="6951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7" name="Google Shape;1237;p19"/>
          <p:cNvCxnSpPr>
            <a:stCxn id="1236" idx="6"/>
            <a:endCxn id="1238" idx="1"/>
          </p:cNvCxnSpPr>
          <p:nvPr/>
        </p:nvCxnSpPr>
        <p:spPr>
          <a:xfrm>
            <a:off x="4651586" y="3079075"/>
            <a:ext cx="1134600" cy="3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8" name="Google Shape;1238;p19"/>
          <p:cNvSpPr txBox="1"/>
          <p:nvPr/>
        </p:nvSpPr>
        <p:spPr>
          <a:xfrm>
            <a:off x="5786250" y="2962875"/>
            <a:ext cx="21072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반투명한 타일 UI 다시 생성</a:t>
            </a:r>
            <a:endParaRPr sz="12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0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1244" name="Google Shape;1244;p20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245" name="Google Shape;1245;p2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246" name="Google Shape;1246;p2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247" name="Google Shape;1247;p2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248" name="Google Shape;1248;p20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249" name="Google Shape;1249;p20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250" name="Google Shape;125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2" name="Google Shape;1252;p20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253" name="Google Shape;1253;p20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254" name="Google Shape;1254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5" name="Google Shape;1255;p20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56" name="Google Shape;1256;p20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257" name="Google Shape;1257;p20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58" name="Google Shape;1258;p20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259" name="Google Shape;1259;p20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260" name="Google Shape;1260;p20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261" name="Google Shape;1261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2" name="Google Shape;126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3" name="Google Shape;1263;p20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4" name="Google Shape;126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8" name="Google Shape;1268;p20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269" name="Google Shape;1269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1" name="Google Shape;1271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3" name="Google Shape;1273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6" name="Google Shape;1276;p20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277" name="Google Shape;1277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8" name="Google Shape;1278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9" name="Google Shape;1279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Google Shape;1281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Google Shape;1282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4" name="Google Shape;1284;p20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285" name="Google Shape;1285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92" name="Google Shape;1292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3" name="Google Shape;1293;p20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294" name="Google Shape;1294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0" name="Google Shape;1300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1" name="Google Shape;1301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314" name="Google Shape;1314;p20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315" name="Google Shape;1315;p20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316" name="Google Shape;1316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7" name="Google Shape;1317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8" name="Google Shape;1318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9" name="Google Shape;1319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0" name="Google Shape;1320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1" name="Google Shape;1321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2" name="Google Shape;1322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23" name="Google Shape;1323;p20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324" name="Google Shape;1324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5" name="Google Shape;1325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6" name="Google Shape;1326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7" name="Google Shape;1327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8" name="Google Shape;1328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9" name="Google Shape;1329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0" name="Google Shape;1330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1" name="Google Shape;1331;p20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332" name="Google Shape;1332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3" name="Google Shape;1333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4" name="Google Shape;1334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5" name="Google Shape;1335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6" name="Google Shape;1336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7" name="Google Shape;1337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8" name="Google Shape;1338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39" name="Google Shape;1339;p20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340" name="Google Shape;1340;p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1" name="Google Shape;1341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2" name="Google Shape;1342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3" name="Google Shape;1343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4" name="Google Shape;1344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5" name="Google Shape;1345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6" name="Google Shape;1346;p20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347" name="Google Shape;1347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20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20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361" name="Google Shape;1361;p20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362" name="Google Shape;136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3" name="Google Shape;1363;p20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364" name="Google Shape;1364;p20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365" name="Google Shape;1365;p20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366" name="Google Shape;1366;p2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367" name="Google Shape;1367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368" name="Google Shape;1368;p20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369" name="Google Shape;1369;p2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370" name="Google Shape;1370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371" name="Google Shape;1371;p20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372" name="Google Shape;1372;p2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373" name="Google Shape;1373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374" name="Google Shape;1374;p20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375" name="Google Shape;1375;p20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376" name="Google Shape;1376;p20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377" name="Google Shape;1377;p20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378" name="Google Shape;1378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9" name="Google Shape;1379;p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0" name="Google Shape;1380;p20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381" name="Google Shape;1381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2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3" name="Google Shape;1383;p20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384" name="Google Shape;1384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2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6" name="Google Shape;1386;p20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387" name="Google Shape;1387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8" name="Google Shape;1388;p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9" name="Google Shape;1389;p20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390" name="Google Shape;1390;p20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3" name="Google Shape;1393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20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0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20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3647426" y="2926876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20"/>
          <p:cNvSpPr/>
          <p:nvPr/>
        </p:nvSpPr>
        <p:spPr>
          <a:xfrm>
            <a:off x="3471924" y="2788525"/>
            <a:ext cx="6696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3" name="Google Shape;1403;p20"/>
          <p:cNvCxnSpPr>
            <a:stCxn id="1402" idx="6"/>
            <a:endCxn id="1404" idx="1"/>
          </p:cNvCxnSpPr>
          <p:nvPr/>
        </p:nvCxnSpPr>
        <p:spPr>
          <a:xfrm>
            <a:off x="4141524" y="3079075"/>
            <a:ext cx="699000" cy="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4" name="Google Shape;1404;p20"/>
          <p:cNvSpPr txBox="1"/>
          <p:nvPr/>
        </p:nvSpPr>
        <p:spPr>
          <a:xfrm>
            <a:off x="4840475" y="2940200"/>
            <a:ext cx="1570200" cy="29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반투명한 타일 UI</a:t>
            </a:r>
            <a:endParaRPr sz="1200">
              <a:solidFill>
                <a:srgbClr val="EFEFEF"/>
              </a:solidFill>
            </a:endParaRPr>
          </a:p>
        </p:txBody>
      </p:sp>
      <p:pic>
        <p:nvPicPr>
          <p:cNvPr id="1405" name="Google Shape;1405;p20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176614" y="3985351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20"/>
          <p:cNvSpPr/>
          <p:nvPr/>
        </p:nvSpPr>
        <p:spPr>
          <a:xfrm rot="-1566862">
            <a:off x="1919920" y="3562928"/>
            <a:ext cx="1347452" cy="10129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0"/>
          <p:cNvSpPr/>
          <p:nvPr/>
        </p:nvSpPr>
        <p:spPr>
          <a:xfrm>
            <a:off x="1079265" y="3854425"/>
            <a:ext cx="5559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20"/>
          <p:cNvSpPr txBox="1"/>
          <p:nvPr/>
        </p:nvSpPr>
        <p:spPr>
          <a:xfrm>
            <a:off x="955500" y="3071575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409" name="Google Shape;1409;p20"/>
          <p:cNvSpPr/>
          <p:nvPr/>
        </p:nvSpPr>
        <p:spPr>
          <a:xfrm rot="10800000">
            <a:off x="1084950" y="3420050"/>
            <a:ext cx="555900" cy="39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0" name="Google Shape;1410;p20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1411" name="Google Shape;1411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2" name="Google Shape;1412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4" name="Google Shape;1414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1"/>
          <p:cNvSpPr txBox="1"/>
          <p:nvPr>
            <p:ph type="title"/>
          </p:nvPr>
        </p:nvSpPr>
        <p:spPr>
          <a:xfrm>
            <a:off x="311700" y="1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(시스템 메뉴) -&gt; 던전 관리 -&gt; [ 새로운 던전 ] -&gt; 지형</a:t>
            </a:r>
            <a:endParaRPr sz="1800"/>
          </a:p>
        </p:txBody>
      </p:sp>
      <p:grpSp>
        <p:nvGrpSpPr>
          <p:cNvPr id="1420" name="Google Shape;1420;p21"/>
          <p:cNvGrpSpPr/>
          <p:nvPr/>
        </p:nvGrpSpPr>
        <p:grpSpPr>
          <a:xfrm>
            <a:off x="411260" y="941603"/>
            <a:ext cx="8321484" cy="3971122"/>
            <a:chOff x="1538200" y="1020900"/>
            <a:chExt cx="6391800" cy="3346075"/>
          </a:xfrm>
        </p:grpSpPr>
        <p:pic>
          <p:nvPicPr>
            <p:cNvPr id="1421" name="Google Shape;1421;p2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422" name="Google Shape;1422;p2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1020900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423" name="Google Shape;1423;p2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15382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424" name="Google Shape;1424;p21"/>
            <p:cNvPicPr preferRelativeResize="0"/>
            <p:nvPr/>
          </p:nvPicPr>
          <p:blipFill rotWithShape="1">
            <a:blip r:embed="rId3">
              <a:alphaModFix/>
            </a:blip>
            <a:srcRect b="45465" l="0" r="0" t="0"/>
            <a:stretch/>
          </p:blipFill>
          <p:spPr>
            <a:xfrm>
              <a:off x="4561000" y="2529775"/>
              <a:ext cx="3369000" cy="1837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</p:grpSp>
      <p:grpSp>
        <p:nvGrpSpPr>
          <p:cNvPr id="1425" name="Google Shape;1425;p21"/>
          <p:cNvGrpSpPr/>
          <p:nvPr/>
        </p:nvGrpSpPr>
        <p:grpSpPr>
          <a:xfrm>
            <a:off x="589025" y="1004238"/>
            <a:ext cx="695225" cy="388275"/>
            <a:chOff x="571725" y="944588"/>
            <a:chExt cx="695225" cy="388275"/>
          </a:xfrm>
        </p:grpSpPr>
        <p:pic>
          <p:nvPicPr>
            <p:cNvPr id="1426" name="Google Shape;142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725" y="944588"/>
              <a:ext cx="695225" cy="38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0925" y="1049668"/>
              <a:ext cx="416774" cy="1781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8" name="Google Shape;1428;p21"/>
          <p:cNvGrpSpPr/>
          <p:nvPr/>
        </p:nvGrpSpPr>
        <p:grpSpPr>
          <a:xfrm>
            <a:off x="1751311" y="1091683"/>
            <a:ext cx="4268241" cy="213408"/>
            <a:chOff x="3592400" y="1139350"/>
            <a:chExt cx="4770050" cy="339013"/>
          </a:xfrm>
        </p:grpSpPr>
        <p:pic>
          <p:nvPicPr>
            <p:cNvPr id="1429" name="Google Shape;1429;p21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359240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id="1430" name="Google Shape;1430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6275" y="1180875"/>
              <a:ext cx="166650" cy="24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1" name="Google Shape;1431;p21"/>
            <p:cNvSpPr txBox="1"/>
            <p:nvPr/>
          </p:nvSpPr>
          <p:spPr>
            <a:xfrm>
              <a:off x="4114638" y="1254700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1190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432" name="Google Shape;1432;p21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5190675" y="1139363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433" name="Google Shape;1433;p21"/>
            <p:cNvSpPr txBox="1"/>
            <p:nvPr/>
          </p:nvSpPr>
          <p:spPr>
            <a:xfrm>
              <a:off x="5712913" y="1254713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434" name="Google Shape;1434;p21"/>
            <p:cNvPicPr preferRelativeResize="0"/>
            <p:nvPr/>
          </p:nvPicPr>
          <p:blipFill rotWithShape="1">
            <a:blip r:embed="rId6">
              <a:alphaModFix/>
            </a:blip>
            <a:srcRect b="7511" l="3181" r="2682" t="6050"/>
            <a:stretch/>
          </p:blipFill>
          <p:spPr>
            <a:xfrm>
              <a:off x="6788950" y="1139350"/>
              <a:ext cx="1573500" cy="3390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435" name="Google Shape;1435;p21"/>
            <p:cNvSpPr txBox="1"/>
            <p:nvPr/>
          </p:nvSpPr>
          <p:spPr>
            <a:xfrm>
              <a:off x="7311188" y="1254525"/>
              <a:ext cx="924300" cy="1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1200</a:t>
              </a:r>
              <a:endParaRPr sz="8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  <p:pic>
          <p:nvPicPr>
            <p:cNvPr id="1436" name="Google Shape;1436;p21"/>
            <p:cNvPicPr preferRelativeResize="0"/>
            <p:nvPr/>
          </p:nvPicPr>
          <p:blipFill rotWithShape="1">
            <a:blip r:embed="rId8">
              <a:alphaModFix/>
            </a:blip>
            <a:srcRect b="10331" l="9744" r="10121" t="10069"/>
            <a:stretch/>
          </p:blipFill>
          <p:spPr>
            <a:xfrm>
              <a:off x="5346863" y="1206851"/>
              <a:ext cx="185100" cy="18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437" name="Google Shape;1437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7002000" y="1196639"/>
              <a:ext cx="157450" cy="228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38" name="Google Shape;143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3150" y="1105650"/>
            <a:ext cx="1695200" cy="10272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9" name="Google Shape;1439;p21"/>
          <p:cNvSpPr/>
          <p:nvPr/>
        </p:nvSpPr>
        <p:spPr>
          <a:xfrm>
            <a:off x="6793200" y="1893325"/>
            <a:ext cx="259800" cy="118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0" name="Google Shape;144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84047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16340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486325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809250" y="3983528"/>
            <a:ext cx="322925" cy="32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4" name="Google Shape;1444;p21"/>
          <p:cNvGrpSpPr/>
          <p:nvPr/>
        </p:nvGrpSpPr>
        <p:grpSpPr>
          <a:xfrm>
            <a:off x="4032425" y="3982976"/>
            <a:ext cx="2262127" cy="324013"/>
            <a:chOff x="4194625" y="3982976"/>
            <a:chExt cx="2262127" cy="324013"/>
          </a:xfrm>
        </p:grpSpPr>
        <p:pic>
          <p:nvPicPr>
            <p:cNvPr id="1445" name="Google Shape;1445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6" name="Google Shape;1446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7" name="Google Shape;1447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8" name="Google Shape;1448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1" name="Google Shape;1451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2" name="Google Shape;1452;p21"/>
          <p:cNvGrpSpPr/>
          <p:nvPr/>
        </p:nvGrpSpPr>
        <p:grpSpPr>
          <a:xfrm>
            <a:off x="6292900" y="3982976"/>
            <a:ext cx="2262127" cy="324013"/>
            <a:chOff x="4194625" y="3982976"/>
            <a:chExt cx="2262127" cy="324013"/>
          </a:xfrm>
        </p:grpSpPr>
        <p:pic>
          <p:nvPicPr>
            <p:cNvPr id="1453" name="Google Shape;1453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5" name="Google Shape;1455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6" name="Google Shape;1456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0" name="Google Shape;1460;p21"/>
          <p:cNvGrpSpPr/>
          <p:nvPr/>
        </p:nvGrpSpPr>
        <p:grpSpPr>
          <a:xfrm>
            <a:off x="1770300" y="3982976"/>
            <a:ext cx="2262127" cy="324013"/>
            <a:chOff x="4194625" y="3982976"/>
            <a:chExt cx="2262127" cy="324013"/>
          </a:xfrm>
        </p:grpSpPr>
        <p:pic>
          <p:nvPicPr>
            <p:cNvPr id="1461" name="Google Shape;146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3" name="Google Shape;1463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4" name="Google Shape;1464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5" name="Google Shape;1465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8" name="Google Shape;1468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1043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9" name="Google Shape;1469;p21"/>
          <p:cNvGrpSpPr/>
          <p:nvPr/>
        </p:nvGrpSpPr>
        <p:grpSpPr>
          <a:xfrm>
            <a:off x="6292900" y="2596351"/>
            <a:ext cx="2262127" cy="324013"/>
            <a:chOff x="4194625" y="3982976"/>
            <a:chExt cx="2262127" cy="324013"/>
          </a:xfrm>
        </p:grpSpPr>
        <p:pic>
          <p:nvPicPr>
            <p:cNvPr id="1470" name="Google Shape;1470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4194625" y="3983528"/>
              <a:ext cx="322925" cy="32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164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839939" y="3982976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3" name="Google Shape;1473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4" name="Google Shape;1474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6" name="Google Shape;1476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7" name="Google Shape;1477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431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2729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05702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3549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6823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39802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1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806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151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1479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513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8495450" y="4634888"/>
            <a:ext cx="297900" cy="1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490" name="Google Shape;1490;p21"/>
          <p:cNvGrpSpPr/>
          <p:nvPr/>
        </p:nvGrpSpPr>
        <p:grpSpPr>
          <a:xfrm>
            <a:off x="2039200" y="1484851"/>
            <a:ext cx="3251427" cy="648038"/>
            <a:chOff x="1980350" y="1444001"/>
            <a:chExt cx="3251427" cy="648038"/>
          </a:xfrm>
        </p:grpSpPr>
        <p:grpSp>
          <p:nvGrpSpPr>
            <p:cNvPr id="1491" name="Google Shape;1491;p21"/>
            <p:cNvGrpSpPr/>
            <p:nvPr/>
          </p:nvGrpSpPr>
          <p:grpSpPr>
            <a:xfrm>
              <a:off x="29696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492" name="Google Shape;1492;p2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3" name="Google Shape;1493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4" name="Google Shape;1494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5" name="Google Shape;1495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6" name="Google Shape;1496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7" name="Google Shape;1497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8" name="Google Shape;1498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9" name="Google Shape;1499;p21"/>
            <p:cNvGrpSpPr/>
            <p:nvPr/>
          </p:nvGrpSpPr>
          <p:grpSpPr>
            <a:xfrm>
              <a:off x="1980350" y="1444001"/>
              <a:ext cx="2262127" cy="324013"/>
              <a:chOff x="4194625" y="3982976"/>
              <a:chExt cx="2262127" cy="324013"/>
            </a:xfrm>
          </p:grpSpPr>
          <p:pic>
            <p:nvPicPr>
              <p:cNvPr id="1500" name="Google Shape;1500;p2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1" name="Google Shape;1501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2" name="Google Shape;1502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3" name="Google Shape;1503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4" name="Google Shape;1504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5" name="Google Shape;1505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6" name="Google Shape;1506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7" name="Google Shape;1507;p21"/>
            <p:cNvGrpSpPr/>
            <p:nvPr/>
          </p:nvGrpSpPr>
          <p:grpSpPr>
            <a:xfrm>
              <a:off x="2969650" y="1768026"/>
              <a:ext cx="2262127" cy="324013"/>
              <a:chOff x="4194625" y="3982976"/>
              <a:chExt cx="2262127" cy="324013"/>
            </a:xfrm>
          </p:grpSpPr>
          <p:pic>
            <p:nvPicPr>
              <p:cNvPr id="1508" name="Google Shape;1508;p2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194625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9" name="Google Shape;1509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0" name="Google Shape;1510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1" name="Google Shape;1511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2" name="Google Shape;1512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3" name="Google Shape;1513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4" name="Google Shape;1514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5" name="Google Shape;1515;p21"/>
            <p:cNvGrpSpPr/>
            <p:nvPr/>
          </p:nvGrpSpPr>
          <p:grpSpPr>
            <a:xfrm>
              <a:off x="1985162" y="1768026"/>
              <a:ext cx="2252502" cy="324013"/>
              <a:chOff x="4204250" y="3982976"/>
              <a:chExt cx="2252502" cy="324013"/>
            </a:xfrm>
          </p:grpSpPr>
          <p:pic>
            <p:nvPicPr>
              <p:cNvPr id="1516" name="Google Shape;1516;p21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 flipH="1">
                <a:off x="4204250" y="3983528"/>
                <a:ext cx="322925" cy="32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7" name="Google Shape;1517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5164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8" name="Google Shape;1518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839939" y="3982976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9" name="Google Shape;1519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864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0" name="Google Shape;1520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4863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1" name="Google Shape;1521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810376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2" name="Google Shape;1522;p2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132751" y="3982989"/>
                <a:ext cx="324000" cy="3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23" name="Google Shape;152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6770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657275" y="2100716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334350" y="2100728"/>
            <a:ext cx="322925" cy="3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9533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28075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5786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0096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655475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00073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1328100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307588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2866763"/>
            <a:ext cx="297900" cy="1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21"/>
          <p:cNvPicPr preferRelativeResize="0"/>
          <p:nvPr/>
        </p:nvPicPr>
        <p:blipFill rotWithShape="1">
          <a:blip r:embed="rId11">
            <a:alphaModFix/>
          </a:blip>
          <a:srcRect b="0" l="33257" r="0" t="44949"/>
          <a:stretch/>
        </p:blipFill>
        <p:spPr>
          <a:xfrm flipH="1" rot="5400000">
            <a:off x="351188" y="4605488"/>
            <a:ext cx="297900" cy="177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6" name="Google Shape;1536;p21"/>
          <p:cNvGrpSpPr/>
          <p:nvPr/>
        </p:nvGrpSpPr>
        <p:grpSpPr>
          <a:xfrm>
            <a:off x="3100338" y="1379412"/>
            <a:ext cx="1570200" cy="470056"/>
            <a:chOff x="3226875" y="1483475"/>
            <a:chExt cx="1570200" cy="470056"/>
          </a:xfrm>
        </p:grpSpPr>
        <p:sp>
          <p:nvSpPr>
            <p:cNvPr id="1537" name="Google Shape;1537;p21"/>
            <p:cNvSpPr txBox="1"/>
            <p:nvPr/>
          </p:nvSpPr>
          <p:spPr>
            <a:xfrm>
              <a:off x="3226875" y="1483475"/>
              <a:ext cx="15702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rPr>
                <a:t>바르바토스</a:t>
              </a:r>
              <a:endParaRPr b="1">
                <a:solidFill>
                  <a:srgbClr val="D9D9D9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1538" name="Google Shape;153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8969" y="1740107"/>
              <a:ext cx="208633" cy="213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9" name="Google Shape;1539;p21"/>
            <p:cNvSpPr txBox="1"/>
            <p:nvPr/>
          </p:nvSpPr>
          <p:spPr>
            <a:xfrm>
              <a:off x="3957100" y="1757705"/>
              <a:ext cx="695100" cy="1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FFFF"/>
                  </a:solidFill>
                  <a:latin typeface="Pinyon Script"/>
                  <a:ea typeface="Pinyon Script"/>
                  <a:cs typeface="Pinyon Script"/>
                  <a:sym typeface="Pinyon Script"/>
                </a:rPr>
                <a:t>1210</a:t>
              </a:r>
              <a:endParaRPr b="1" sz="1200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endParaRPr>
            </a:p>
          </p:txBody>
        </p:sp>
      </p:grpSp>
      <p:grpSp>
        <p:nvGrpSpPr>
          <p:cNvPr id="1540" name="Google Shape;1540;p21"/>
          <p:cNvGrpSpPr/>
          <p:nvPr/>
        </p:nvGrpSpPr>
        <p:grpSpPr>
          <a:xfrm>
            <a:off x="1334639" y="1923802"/>
            <a:ext cx="5091285" cy="270975"/>
            <a:chOff x="1358776" y="2100727"/>
            <a:chExt cx="5091285" cy="270975"/>
          </a:xfrm>
        </p:grpSpPr>
        <p:grpSp>
          <p:nvGrpSpPr>
            <p:cNvPr id="1541" name="Google Shape;1541;p21"/>
            <p:cNvGrpSpPr/>
            <p:nvPr/>
          </p:nvGrpSpPr>
          <p:grpSpPr>
            <a:xfrm>
              <a:off x="2679897" y="2100727"/>
              <a:ext cx="1127974" cy="270975"/>
              <a:chOff x="1452925" y="1645925"/>
              <a:chExt cx="1364100" cy="321900"/>
            </a:xfrm>
          </p:grpSpPr>
          <p:pic>
            <p:nvPicPr>
              <p:cNvPr id="1542" name="Google Shape;1542;p21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543" name="Google Shape;1543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자동 생성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544" name="Google Shape;1544;p21"/>
            <p:cNvGrpSpPr/>
            <p:nvPr/>
          </p:nvGrpSpPr>
          <p:grpSpPr>
            <a:xfrm>
              <a:off x="1358776" y="2100727"/>
              <a:ext cx="1127974" cy="270975"/>
              <a:chOff x="1452925" y="1645925"/>
              <a:chExt cx="1364100" cy="321900"/>
            </a:xfrm>
          </p:grpSpPr>
          <p:pic>
            <p:nvPicPr>
              <p:cNvPr id="1545" name="Google Shape;1545;p21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546" name="Google Shape;1546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던전방 추가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547" name="Google Shape;1547;p21"/>
            <p:cNvGrpSpPr/>
            <p:nvPr/>
          </p:nvGrpSpPr>
          <p:grpSpPr>
            <a:xfrm>
              <a:off x="4000992" y="2100727"/>
              <a:ext cx="1127974" cy="270975"/>
              <a:chOff x="1452925" y="1645925"/>
              <a:chExt cx="1364100" cy="321900"/>
            </a:xfrm>
          </p:grpSpPr>
          <p:pic>
            <p:nvPicPr>
              <p:cNvPr id="1548" name="Google Shape;1548;p21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549" name="Google Shape;1549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던전 저장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  <p:grpSp>
          <p:nvGrpSpPr>
            <p:cNvPr id="1550" name="Google Shape;1550;p21"/>
            <p:cNvGrpSpPr/>
            <p:nvPr/>
          </p:nvGrpSpPr>
          <p:grpSpPr>
            <a:xfrm>
              <a:off x="5322087" y="2100727"/>
              <a:ext cx="1127974" cy="270975"/>
              <a:chOff x="1452925" y="1645925"/>
              <a:chExt cx="1364100" cy="321900"/>
            </a:xfrm>
          </p:grpSpPr>
          <p:pic>
            <p:nvPicPr>
              <p:cNvPr id="1551" name="Google Shape;1551;p21"/>
              <p:cNvPicPr preferRelativeResize="0"/>
              <p:nvPr/>
            </p:nvPicPr>
            <p:blipFill rotWithShape="1">
              <a:blip r:embed="rId13">
                <a:alphaModFix/>
              </a:blip>
              <a:srcRect b="7511" l="3181" r="2682" t="6050"/>
              <a:stretch/>
            </p:blipFill>
            <p:spPr>
              <a:xfrm>
                <a:off x="1452925" y="1645925"/>
                <a:ext cx="1364100" cy="3219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sp>
            <p:nvSpPr>
              <p:cNvPr id="1552" name="Google Shape;1552;p21"/>
              <p:cNvSpPr txBox="1"/>
              <p:nvPr/>
            </p:nvSpPr>
            <p:spPr>
              <a:xfrm>
                <a:off x="1483500" y="1678400"/>
                <a:ext cx="13212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>
                    <a:solidFill>
                      <a:srgbClr val="D9D9D9"/>
                    </a:solidFill>
                    <a:latin typeface="Gungsuh"/>
                    <a:ea typeface="Gungsuh"/>
                    <a:cs typeface="Gungsuh"/>
                    <a:sym typeface="Gungsuh"/>
                  </a:rPr>
                  <a:t>불러오기</a:t>
                </a:r>
                <a:endParaRPr sz="1000">
                  <a:solidFill>
                    <a:srgbClr val="D9D9D9"/>
                  </a:solidFill>
                  <a:latin typeface="Gungsuh"/>
                  <a:ea typeface="Gungsuh"/>
                  <a:cs typeface="Gungsuh"/>
                  <a:sym typeface="Gungsuh"/>
                </a:endParaRPr>
              </a:p>
            </p:txBody>
          </p:sp>
        </p:grpSp>
      </p:grpSp>
      <p:grpSp>
        <p:nvGrpSpPr>
          <p:cNvPr id="1553" name="Google Shape;1553;p21"/>
          <p:cNvGrpSpPr/>
          <p:nvPr/>
        </p:nvGrpSpPr>
        <p:grpSpPr>
          <a:xfrm>
            <a:off x="8019032" y="3924000"/>
            <a:ext cx="599284" cy="601660"/>
            <a:chOff x="8019032" y="3924000"/>
            <a:chExt cx="599284" cy="601660"/>
          </a:xfrm>
        </p:grpSpPr>
        <p:pic>
          <p:nvPicPr>
            <p:cNvPr id="1554" name="Google Shape;1554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9240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5" name="Google Shape;1555;p2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066725" y="3997851"/>
              <a:ext cx="503900" cy="50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6" name="Google Shape;1556;p21"/>
          <p:cNvGrpSpPr/>
          <p:nvPr/>
        </p:nvGrpSpPr>
        <p:grpSpPr>
          <a:xfrm>
            <a:off x="8019032" y="3339500"/>
            <a:ext cx="599284" cy="601660"/>
            <a:chOff x="8019032" y="3339500"/>
            <a:chExt cx="599284" cy="601660"/>
          </a:xfrm>
        </p:grpSpPr>
        <p:pic>
          <p:nvPicPr>
            <p:cNvPr id="1557" name="Google Shape;1557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333950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8" name="Google Shape;1558;p2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102675" y="3432150"/>
              <a:ext cx="432000" cy="38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9" name="Google Shape;1559;p21"/>
          <p:cNvGrpSpPr/>
          <p:nvPr/>
        </p:nvGrpSpPr>
        <p:grpSpPr>
          <a:xfrm>
            <a:off x="8019032" y="2196550"/>
            <a:ext cx="599284" cy="601660"/>
            <a:chOff x="8019032" y="2196550"/>
            <a:chExt cx="599284" cy="601660"/>
          </a:xfrm>
        </p:grpSpPr>
        <p:pic>
          <p:nvPicPr>
            <p:cNvPr id="1560" name="Google Shape;1560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196550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1" name="Google Shape;1561;p2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066775" y="2309625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2" name="Google Shape;1562;p21"/>
          <p:cNvGrpSpPr/>
          <p:nvPr/>
        </p:nvGrpSpPr>
        <p:grpSpPr>
          <a:xfrm>
            <a:off x="8019032" y="2770637"/>
            <a:ext cx="599284" cy="601660"/>
            <a:chOff x="8019032" y="2770637"/>
            <a:chExt cx="599284" cy="601660"/>
          </a:xfrm>
        </p:grpSpPr>
        <p:pic>
          <p:nvPicPr>
            <p:cNvPr id="1563" name="Google Shape;1563;p2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19032" y="2770637"/>
              <a:ext cx="599284" cy="601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4" name="Google Shape;1564;p2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66825" y="2888850"/>
              <a:ext cx="5039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5" name="Google Shape;1565;p21"/>
          <p:cNvGrpSpPr/>
          <p:nvPr/>
        </p:nvGrpSpPr>
        <p:grpSpPr>
          <a:xfrm>
            <a:off x="4302101" y="3734506"/>
            <a:ext cx="387429" cy="296127"/>
            <a:chOff x="5255600" y="3709243"/>
            <a:chExt cx="745200" cy="746100"/>
          </a:xfrm>
        </p:grpSpPr>
        <p:sp>
          <p:nvSpPr>
            <p:cNvPr id="1566" name="Google Shape;1566;p21"/>
            <p:cNvSpPr/>
            <p:nvPr/>
          </p:nvSpPr>
          <p:spPr>
            <a:xfrm rot="-3083136">
              <a:off x="5362127" y="3817836"/>
              <a:ext cx="532147" cy="528914"/>
            </a:xfrm>
            <a:prstGeom prst="teardrop">
              <a:avLst>
                <a:gd fmla="val 91573" name="adj"/>
              </a:avLst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1"/>
            <p:cNvSpPr/>
            <p:nvPr/>
          </p:nvSpPr>
          <p:spPr>
            <a:xfrm>
              <a:off x="5475050" y="396430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1"/>
            <p:cNvSpPr/>
            <p:nvPr/>
          </p:nvSpPr>
          <p:spPr>
            <a:xfrm>
              <a:off x="5611100" y="4053950"/>
              <a:ext cx="34200" cy="56700"/>
            </a:xfrm>
            <a:prstGeom prst="ellipse">
              <a:avLst/>
            </a:prstGeom>
            <a:gradFill>
              <a:gsLst>
                <a:gs pos="0">
                  <a:srgbClr val="CC0000"/>
                </a:gs>
                <a:gs pos="50000">
                  <a:srgbClr val="FFFFFF">
                    <a:alpha val="0"/>
                  </a:srgbClr>
                </a:gs>
                <a:gs pos="100000">
                  <a:srgbClr val="FF0000"/>
                </a:gs>
              </a:gsLst>
              <a:lin ang="5400012" scaled="0"/>
            </a:gra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9" name="Google Shape;1569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5400000">
            <a:off x="7148638" y="3940138"/>
            <a:ext cx="1085175" cy="6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21"/>
          <p:cNvPicPr preferRelativeResize="0"/>
          <p:nvPr/>
        </p:nvPicPr>
        <p:blipFill rotWithShape="1">
          <a:blip r:embed="rId20">
            <a:alphaModFix/>
          </a:blip>
          <a:srcRect b="25544" l="0" r="74453" t="50001"/>
          <a:stretch/>
        </p:blipFill>
        <p:spPr>
          <a:xfrm>
            <a:off x="5486325" y="2523327"/>
            <a:ext cx="470052" cy="47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7495" y="3848662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93236" y="4268917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8801" y="4084600"/>
            <a:ext cx="72000" cy="2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2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01788" y="3852945"/>
            <a:ext cx="387425" cy="3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2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500413" y="4284000"/>
            <a:ext cx="381600" cy="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21"/>
          <p:cNvSpPr/>
          <p:nvPr/>
        </p:nvSpPr>
        <p:spPr>
          <a:xfrm>
            <a:off x="7497500" y="4040700"/>
            <a:ext cx="396000" cy="213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7" name="Google Shape;1577;p21"/>
          <p:cNvPicPr preferRelativeResize="0"/>
          <p:nvPr/>
        </p:nvPicPr>
        <p:blipFill>
          <a:blip r:embed="rId12">
            <a:alphaModFix amt="54000"/>
          </a:blip>
          <a:stretch>
            <a:fillRect/>
          </a:stretch>
        </p:blipFill>
        <p:spPr>
          <a:xfrm>
            <a:off x="1176614" y="3985351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1"/>
          <p:cNvSpPr/>
          <p:nvPr/>
        </p:nvSpPr>
        <p:spPr>
          <a:xfrm>
            <a:off x="1079265" y="3854425"/>
            <a:ext cx="555900" cy="58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21"/>
          <p:cNvSpPr txBox="1"/>
          <p:nvPr/>
        </p:nvSpPr>
        <p:spPr>
          <a:xfrm>
            <a:off x="955500" y="3071575"/>
            <a:ext cx="814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</a:rPr>
              <a:t>터치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580" name="Google Shape;1580;p21"/>
          <p:cNvSpPr/>
          <p:nvPr/>
        </p:nvSpPr>
        <p:spPr>
          <a:xfrm rot="10800000">
            <a:off x="1084950" y="3420050"/>
            <a:ext cx="555900" cy="39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21"/>
          <p:cNvGrpSpPr/>
          <p:nvPr/>
        </p:nvGrpSpPr>
        <p:grpSpPr>
          <a:xfrm>
            <a:off x="1770289" y="4304951"/>
            <a:ext cx="1293888" cy="324000"/>
            <a:chOff x="5162864" y="3982989"/>
            <a:chExt cx="1293888" cy="324000"/>
          </a:xfrm>
        </p:grpSpPr>
        <p:pic>
          <p:nvPicPr>
            <p:cNvPr id="1582" name="Google Shape;1582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62864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3" name="Google Shape;1583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863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4" name="Google Shape;1584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810376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5" name="Google Shape;1585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132751" y="3982989"/>
              <a:ext cx="324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6" name="Google Shape;1586;p21"/>
          <p:cNvSpPr/>
          <p:nvPr/>
        </p:nvSpPr>
        <p:spPr>
          <a:xfrm>
            <a:off x="1176625" y="3985350"/>
            <a:ext cx="324000" cy="324000"/>
          </a:xfrm>
          <a:prstGeom prst="rect">
            <a:avLst/>
          </a:prstGeom>
          <a:gradFill>
            <a:gsLst>
              <a:gs pos="0">
                <a:srgbClr val="00FF00"/>
              </a:gs>
              <a:gs pos="50000">
                <a:srgbClr val="FFFFFF">
                  <a:alpha val="0"/>
                </a:srgbClr>
              </a:gs>
              <a:gs pos="100000">
                <a:srgbClr val="00FF0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